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CF8"/>
    <a:srgbClr val="DAE8FC"/>
    <a:srgbClr val="F8CE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79EDD5-E5F4-4CC0-8432-C061737412CD}" v="10" dt="2026-04-09T02:58:52.027"/>
    <p1510:client id="{246B0788-17CE-4650-A4BA-75C17BA21005}" v="13" dt="2026-04-09T02:17:05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3" autoAdjust="0"/>
  </p:normalViewPr>
  <p:slideViewPr>
    <p:cSldViewPr snapToGrid="0">
      <p:cViewPr>
        <p:scale>
          <a:sx n="200" d="100"/>
          <a:sy n="200" d="100"/>
        </p:scale>
        <p:origin x="47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片岡由佳" userId="73fc84fe-dc44-438f-b306-38b8b2f0eb02" providerId="ADAL" clId="{7DC0E13D-2943-4736-BBE9-E82368E953E5}"/>
    <pc:docChg chg="undo custSel addSld modSld">
      <pc:chgData name="片岡由佳" userId="73fc84fe-dc44-438f-b306-38b8b2f0eb02" providerId="ADAL" clId="{7DC0E13D-2943-4736-BBE9-E82368E953E5}" dt="2026-04-09T02:59:25.094" v="561" actId="20577"/>
      <pc:docMkLst>
        <pc:docMk/>
      </pc:docMkLst>
      <pc:sldChg chg="addSp delSp modSp new mod">
        <pc:chgData name="片岡由佳" userId="73fc84fe-dc44-438f-b306-38b8b2f0eb02" providerId="ADAL" clId="{7DC0E13D-2943-4736-BBE9-E82368E953E5}" dt="2026-04-09T02:59:25.094" v="561" actId="20577"/>
        <pc:sldMkLst>
          <pc:docMk/>
          <pc:sldMk cId="321162224" sldId="256"/>
        </pc:sldMkLst>
        <pc:spChg chg="add mod topLvl">
          <ac:chgData name="片岡由佳" userId="73fc84fe-dc44-438f-b306-38b8b2f0eb02" providerId="ADAL" clId="{7DC0E13D-2943-4736-BBE9-E82368E953E5}" dt="2026-04-09T02:47:56.219" v="339" actId="164"/>
          <ac:spMkLst>
            <pc:docMk/>
            <pc:sldMk cId="321162224" sldId="256"/>
            <ac:spMk id="2" creationId="{1D23AFE6-90E9-350C-623A-80895F467E80}"/>
          </ac:spMkLst>
        </pc:spChg>
        <pc:spChg chg="add mod">
          <ac:chgData name="片岡由佳" userId="73fc84fe-dc44-438f-b306-38b8b2f0eb02" providerId="ADAL" clId="{7DC0E13D-2943-4736-BBE9-E82368E953E5}" dt="2026-04-09T02:47:56.219" v="339" actId="164"/>
          <ac:spMkLst>
            <pc:docMk/>
            <pc:sldMk cId="321162224" sldId="256"/>
            <ac:spMk id="3" creationId="{5A0DBDBE-CACB-E75D-9262-9733896A8629}"/>
          </ac:spMkLst>
        </pc:spChg>
        <pc:spChg chg="add mod">
          <ac:chgData name="片岡由佳" userId="73fc84fe-dc44-438f-b306-38b8b2f0eb02" providerId="ADAL" clId="{7DC0E13D-2943-4736-BBE9-E82368E953E5}" dt="2026-04-09T02:47:56.219" v="339" actId="164"/>
          <ac:spMkLst>
            <pc:docMk/>
            <pc:sldMk cId="321162224" sldId="256"/>
            <ac:spMk id="4" creationId="{C80162E1-A6A9-C12C-EA4F-0903F3C66F0F}"/>
          </ac:spMkLst>
        </pc:spChg>
        <pc:spChg chg="add mod">
          <ac:chgData name="片岡由佳" userId="73fc84fe-dc44-438f-b306-38b8b2f0eb02" providerId="ADAL" clId="{7DC0E13D-2943-4736-BBE9-E82368E953E5}" dt="2026-04-09T02:47:56.219" v="339" actId="164"/>
          <ac:spMkLst>
            <pc:docMk/>
            <pc:sldMk cId="321162224" sldId="256"/>
            <ac:spMk id="5" creationId="{8331602A-AFB9-A172-7E9F-D22B45A51B36}"/>
          </ac:spMkLst>
        </pc:spChg>
        <pc:spChg chg="add mod">
          <ac:chgData name="片岡由佳" userId="73fc84fe-dc44-438f-b306-38b8b2f0eb02" providerId="ADAL" clId="{7DC0E13D-2943-4736-BBE9-E82368E953E5}" dt="2026-04-09T02:59:19.218" v="558" actId="20577"/>
          <ac:spMkLst>
            <pc:docMk/>
            <pc:sldMk cId="321162224" sldId="256"/>
            <ac:spMk id="6" creationId="{6C60051D-15EF-4720-F7D7-8A8360A5EBE5}"/>
          </ac:spMkLst>
        </pc:spChg>
        <pc:spChg chg="add mod">
          <ac:chgData name="片岡由佳" userId="73fc84fe-dc44-438f-b306-38b8b2f0eb02" providerId="ADAL" clId="{7DC0E13D-2943-4736-BBE9-E82368E953E5}" dt="2026-04-08T02:16:29.441" v="153"/>
          <ac:spMkLst>
            <pc:docMk/>
            <pc:sldMk cId="321162224" sldId="256"/>
            <ac:spMk id="7" creationId="{46BEFAE7-5F8E-FD1B-D98F-F60F0A2ADBCC}"/>
          </ac:spMkLst>
        </pc:spChg>
        <pc:spChg chg="add mod topLvl">
          <ac:chgData name="片岡由佳" userId="73fc84fe-dc44-438f-b306-38b8b2f0eb02" providerId="ADAL" clId="{7DC0E13D-2943-4736-BBE9-E82368E953E5}" dt="2026-04-09T02:47:56.219" v="339" actId="164"/>
          <ac:spMkLst>
            <pc:docMk/>
            <pc:sldMk cId="321162224" sldId="256"/>
            <ac:spMk id="9" creationId="{F99DF3EE-EA28-EA2A-B9AB-09AF82E52F35}"/>
          </ac:spMkLst>
        </pc:spChg>
        <pc:spChg chg="add mod topLvl">
          <ac:chgData name="片岡由佳" userId="73fc84fe-dc44-438f-b306-38b8b2f0eb02" providerId="ADAL" clId="{7DC0E13D-2943-4736-BBE9-E82368E953E5}" dt="2026-04-09T02:26:04.761" v="329" actId="165"/>
          <ac:spMkLst>
            <pc:docMk/>
            <pc:sldMk cId="321162224" sldId="256"/>
            <ac:spMk id="11" creationId="{76A71D8A-54CA-51BA-7496-7D5C97073CC8}"/>
          </ac:spMkLst>
        </pc:spChg>
        <pc:spChg chg="add mod ord">
          <ac:chgData name="片岡由佳" userId="73fc84fe-dc44-438f-b306-38b8b2f0eb02" providerId="ADAL" clId="{7DC0E13D-2943-4736-BBE9-E82368E953E5}" dt="2026-04-09T02:47:56.219" v="339" actId="164"/>
          <ac:spMkLst>
            <pc:docMk/>
            <pc:sldMk cId="321162224" sldId="256"/>
            <ac:spMk id="12" creationId="{CCCD3185-6441-00D1-D0B3-CDC6BECC5037}"/>
          </ac:spMkLst>
        </pc:spChg>
        <pc:spChg chg="add mod ord">
          <ac:chgData name="片岡由佳" userId="73fc84fe-dc44-438f-b306-38b8b2f0eb02" providerId="ADAL" clId="{7DC0E13D-2943-4736-BBE9-E82368E953E5}" dt="2026-04-09T02:47:56.219" v="339" actId="164"/>
          <ac:spMkLst>
            <pc:docMk/>
            <pc:sldMk cId="321162224" sldId="256"/>
            <ac:spMk id="14" creationId="{C2B8BE77-A6F0-E0EA-701A-B5F48A78C161}"/>
          </ac:spMkLst>
        </pc:spChg>
        <pc:spChg chg="add mod ord">
          <ac:chgData name="片岡由佳" userId="73fc84fe-dc44-438f-b306-38b8b2f0eb02" providerId="ADAL" clId="{7DC0E13D-2943-4736-BBE9-E82368E953E5}" dt="2026-04-09T02:47:56.219" v="339" actId="164"/>
          <ac:spMkLst>
            <pc:docMk/>
            <pc:sldMk cId="321162224" sldId="256"/>
            <ac:spMk id="17" creationId="{1A617D97-CF06-136F-1CE2-000F6A25F733}"/>
          </ac:spMkLst>
        </pc:spChg>
        <pc:spChg chg="add del mod">
          <ac:chgData name="片岡由佳" userId="73fc84fe-dc44-438f-b306-38b8b2f0eb02" providerId="ADAL" clId="{7DC0E13D-2943-4736-BBE9-E82368E953E5}" dt="2026-04-08T02:58:33.188" v="235" actId="11529"/>
          <ac:spMkLst>
            <pc:docMk/>
            <pc:sldMk cId="321162224" sldId="256"/>
            <ac:spMk id="19" creationId="{000A7E5A-690E-09CD-F663-F3AB0A214C7E}"/>
          </ac:spMkLst>
        </pc:spChg>
        <pc:spChg chg="del mod">
          <ac:chgData name="片岡由佳" userId="73fc84fe-dc44-438f-b306-38b8b2f0eb02" providerId="ADAL" clId="{7DC0E13D-2943-4736-BBE9-E82368E953E5}" dt="2026-04-09T02:59:15.869" v="556" actId="478"/>
          <ac:spMkLst>
            <pc:docMk/>
            <pc:sldMk cId="321162224" sldId="256"/>
            <ac:spMk id="19" creationId="{67F981E3-446C-747A-B9F9-54EA4B02EFA0}"/>
          </ac:spMkLst>
        </pc:spChg>
        <pc:spChg chg="mod">
          <ac:chgData name="片岡由佳" userId="73fc84fe-dc44-438f-b306-38b8b2f0eb02" providerId="ADAL" clId="{7DC0E13D-2943-4736-BBE9-E82368E953E5}" dt="2026-04-09T02:48:02.928" v="340"/>
          <ac:spMkLst>
            <pc:docMk/>
            <pc:sldMk cId="321162224" sldId="256"/>
            <ac:spMk id="22" creationId="{8F9B74B7-F6FC-8948-F98E-437125D95FA5}"/>
          </ac:spMkLst>
        </pc:spChg>
        <pc:spChg chg="add del mod">
          <ac:chgData name="片岡由佳" userId="73fc84fe-dc44-438f-b306-38b8b2f0eb02" providerId="ADAL" clId="{7DC0E13D-2943-4736-BBE9-E82368E953E5}" dt="2026-04-08T02:14:57.317" v="150" actId="478"/>
          <ac:spMkLst>
            <pc:docMk/>
            <pc:sldMk cId="321162224" sldId="256"/>
            <ac:spMk id="22" creationId="{AC57F83A-AA4E-9CC1-50AB-861E266005B6}"/>
          </ac:spMkLst>
        </pc:spChg>
        <pc:spChg chg="mod">
          <ac:chgData name="片岡由佳" userId="73fc84fe-dc44-438f-b306-38b8b2f0eb02" providerId="ADAL" clId="{7DC0E13D-2943-4736-BBE9-E82368E953E5}" dt="2026-04-09T02:48:02.928" v="340"/>
          <ac:spMkLst>
            <pc:docMk/>
            <pc:sldMk cId="321162224" sldId="256"/>
            <ac:spMk id="23" creationId="{10ED15C2-B77E-1487-6651-624082948FE5}"/>
          </ac:spMkLst>
        </pc:spChg>
        <pc:spChg chg="add del mod">
          <ac:chgData name="片岡由佳" userId="73fc84fe-dc44-438f-b306-38b8b2f0eb02" providerId="ADAL" clId="{7DC0E13D-2943-4736-BBE9-E82368E953E5}" dt="2026-04-08T02:14:58.176" v="151" actId="478"/>
          <ac:spMkLst>
            <pc:docMk/>
            <pc:sldMk cId="321162224" sldId="256"/>
            <ac:spMk id="23" creationId="{D1B01ECB-0B5B-317B-94F7-6DE81452190D}"/>
          </ac:spMkLst>
        </pc:spChg>
        <pc:spChg chg="mod">
          <ac:chgData name="片岡由佳" userId="73fc84fe-dc44-438f-b306-38b8b2f0eb02" providerId="ADAL" clId="{7DC0E13D-2943-4736-BBE9-E82368E953E5}" dt="2026-04-09T02:48:02.928" v="340"/>
          <ac:spMkLst>
            <pc:docMk/>
            <pc:sldMk cId="321162224" sldId="256"/>
            <ac:spMk id="24" creationId="{9B19E0B0-C47D-2B01-5270-593D2E44EC33}"/>
          </ac:spMkLst>
        </pc:spChg>
        <pc:spChg chg="mod">
          <ac:chgData name="片岡由佳" userId="73fc84fe-dc44-438f-b306-38b8b2f0eb02" providerId="ADAL" clId="{7DC0E13D-2943-4736-BBE9-E82368E953E5}" dt="2026-04-09T02:59:21.280" v="559" actId="20577"/>
          <ac:spMkLst>
            <pc:docMk/>
            <pc:sldMk cId="321162224" sldId="256"/>
            <ac:spMk id="25" creationId="{E6894C0D-6ECD-7BA7-2EEF-375D701BDDE5}"/>
          </ac:spMkLst>
        </pc:spChg>
        <pc:spChg chg="mod">
          <ac:chgData name="片岡由佳" userId="73fc84fe-dc44-438f-b306-38b8b2f0eb02" providerId="ADAL" clId="{7DC0E13D-2943-4736-BBE9-E82368E953E5}" dt="2026-04-09T02:48:02.928" v="340"/>
          <ac:spMkLst>
            <pc:docMk/>
            <pc:sldMk cId="321162224" sldId="256"/>
            <ac:spMk id="37" creationId="{A6C47861-4ACB-53D7-918E-9623B8CA6BE8}"/>
          </ac:spMkLst>
        </pc:spChg>
        <pc:spChg chg="mod">
          <ac:chgData name="片岡由佳" userId="73fc84fe-dc44-438f-b306-38b8b2f0eb02" providerId="ADAL" clId="{7DC0E13D-2943-4736-BBE9-E82368E953E5}" dt="2026-04-09T02:48:02.928" v="340"/>
          <ac:spMkLst>
            <pc:docMk/>
            <pc:sldMk cId="321162224" sldId="256"/>
            <ac:spMk id="38" creationId="{435EE5FC-62C5-558A-41AB-BB4CE0C195E0}"/>
          </ac:spMkLst>
        </pc:spChg>
        <pc:spChg chg="mod">
          <ac:chgData name="片岡由佳" userId="73fc84fe-dc44-438f-b306-38b8b2f0eb02" providerId="ADAL" clId="{7DC0E13D-2943-4736-BBE9-E82368E953E5}" dt="2026-04-09T02:48:02.928" v="340"/>
          <ac:spMkLst>
            <pc:docMk/>
            <pc:sldMk cId="321162224" sldId="256"/>
            <ac:spMk id="39" creationId="{4786D5B1-D93B-97AC-FA7E-54257358ACC0}"/>
          </ac:spMkLst>
        </pc:spChg>
        <pc:spChg chg="mod">
          <ac:chgData name="片岡由佳" userId="73fc84fe-dc44-438f-b306-38b8b2f0eb02" providerId="ADAL" clId="{7DC0E13D-2943-4736-BBE9-E82368E953E5}" dt="2026-04-09T02:48:02.928" v="340"/>
          <ac:spMkLst>
            <pc:docMk/>
            <pc:sldMk cId="321162224" sldId="256"/>
            <ac:spMk id="40" creationId="{083694D6-A839-C2BE-E42F-FA07A9BD0D2C}"/>
          </ac:spMkLst>
        </pc:spChg>
        <pc:spChg chg="mod">
          <ac:chgData name="片岡由佳" userId="73fc84fe-dc44-438f-b306-38b8b2f0eb02" providerId="ADAL" clId="{7DC0E13D-2943-4736-BBE9-E82368E953E5}" dt="2026-04-09T02:48:02.928" v="340"/>
          <ac:spMkLst>
            <pc:docMk/>
            <pc:sldMk cId="321162224" sldId="256"/>
            <ac:spMk id="41" creationId="{D4C3AC2D-FAD2-A6C6-A5B7-447C8247E3AC}"/>
          </ac:spMkLst>
        </pc:spChg>
        <pc:spChg chg="mod">
          <ac:chgData name="片岡由佳" userId="73fc84fe-dc44-438f-b306-38b8b2f0eb02" providerId="ADAL" clId="{7DC0E13D-2943-4736-BBE9-E82368E953E5}" dt="2026-04-09T02:49:54.522" v="352" actId="20577"/>
          <ac:spMkLst>
            <pc:docMk/>
            <pc:sldMk cId="321162224" sldId="256"/>
            <ac:spMk id="45" creationId="{F69C99A6-2053-5C36-FFCB-62A41E1CC2E6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47" creationId="{D6923933-51A0-2590-2AD5-3049837C4924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48" creationId="{2B4E6A1D-21CF-77C5-3AA8-6ED158C1378C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49" creationId="{72E39D80-1DB1-2578-E8C1-8F0804338212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50" creationId="{B03C69B3-BAE1-E4AD-E873-1C3CB6680628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58" creationId="{9AAEC1CC-4B11-7FBB-8AAA-ACBE210FCD39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60" creationId="{DDE98ECB-E071-0FB7-0151-CDCA2A34292F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61" creationId="{DD995205-5385-0292-9738-9D6C67DF6F11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62" creationId="{AF1CC6F0-10CF-F9E6-DF65-E7CF949B85BE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63" creationId="{1ECD1FD0-A662-5D13-10BF-26229F328270}"/>
          </ac:spMkLst>
        </pc:spChg>
        <pc:spChg chg="mod">
          <ac:chgData name="片岡由佳" userId="73fc84fe-dc44-438f-b306-38b8b2f0eb02" providerId="ADAL" clId="{7DC0E13D-2943-4736-BBE9-E82368E953E5}" dt="2026-04-09T02:48:11.544" v="343"/>
          <ac:spMkLst>
            <pc:docMk/>
            <pc:sldMk cId="321162224" sldId="256"/>
            <ac:spMk id="67" creationId="{67AB70E6-968F-6B35-B1D5-9E0FAC78F144}"/>
          </ac:spMkLst>
        </pc:spChg>
        <pc:spChg chg="mod">
          <ac:chgData name="片岡由佳" userId="73fc84fe-dc44-438f-b306-38b8b2f0eb02" providerId="ADAL" clId="{7DC0E13D-2943-4736-BBE9-E82368E953E5}" dt="2026-04-09T02:55:15.329" v="525"/>
          <ac:spMkLst>
            <pc:docMk/>
            <pc:sldMk cId="321162224" sldId="256"/>
            <ac:spMk id="69" creationId="{1B705A3F-5AB2-41F8-CC44-E1897B98D6DD}"/>
          </ac:spMkLst>
        </pc:spChg>
        <pc:spChg chg="mod">
          <ac:chgData name="片岡由佳" userId="73fc84fe-dc44-438f-b306-38b8b2f0eb02" providerId="ADAL" clId="{7DC0E13D-2943-4736-BBE9-E82368E953E5}" dt="2026-04-09T02:55:15.329" v="525"/>
          <ac:spMkLst>
            <pc:docMk/>
            <pc:sldMk cId="321162224" sldId="256"/>
            <ac:spMk id="70" creationId="{05B0E30B-527C-6A77-E01B-62ED3EDED7A2}"/>
          </ac:spMkLst>
        </pc:spChg>
        <pc:spChg chg="mod">
          <ac:chgData name="片岡由佳" userId="73fc84fe-dc44-438f-b306-38b8b2f0eb02" providerId="ADAL" clId="{7DC0E13D-2943-4736-BBE9-E82368E953E5}" dt="2026-04-09T02:55:15.329" v="525"/>
          <ac:spMkLst>
            <pc:docMk/>
            <pc:sldMk cId="321162224" sldId="256"/>
            <ac:spMk id="71" creationId="{EF4DCAC8-0639-3E0D-0835-61AC14A3B0AB}"/>
          </ac:spMkLst>
        </pc:spChg>
        <pc:spChg chg="mod">
          <ac:chgData name="片岡由佳" userId="73fc84fe-dc44-438f-b306-38b8b2f0eb02" providerId="ADAL" clId="{7DC0E13D-2943-4736-BBE9-E82368E953E5}" dt="2026-04-09T02:59:23.393" v="560" actId="20577"/>
          <ac:spMkLst>
            <pc:docMk/>
            <pc:sldMk cId="321162224" sldId="256"/>
            <ac:spMk id="72" creationId="{4E549A64-6180-15B8-E897-ADB16600AF17}"/>
          </ac:spMkLst>
        </pc:spChg>
        <pc:spChg chg="mod">
          <ac:chgData name="片岡由佳" userId="73fc84fe-dc44-438f-b306-38b8b2f0eb02" providerId="ADAL" clId="{7DC0E13D-2943-4736-BBE9-E82368E953E5}" dt="2026-04-09T02:55:15.329" v="525"/>
          <ac:spMkLst>
            <pc:docMk/>
            <pc:sldMk cId="321162224" sldId="256"/>
            <ac:spMk id="80" creationId="{35112B6B-C296-10E3-3702-8E2392634779}"/>
          </ac:spMkLst>
        </pc:spChg>
        <pc:spChg chg="mod">
          <ac:chgData name="片岡由佳" userId="73fc84fe-dc44-438f-b306-38b8b2f0eb02" providerId="ADAL" clId="{7DC0E13D-2943-4736-BBE9-E82368E953E5}" dt="2026-04-09T02:55:15.329" v="525"/>
          <ac:spMkLst>
            <pc:docMk/>
            <pc:sldMk cId="321162224" sldId="256"/>
            <ac:spMk id="81" creationId="{021D8D56-9B63-DBA3-397D-632AD1920B7F}"/>
          </ac:spMkLst>
        </pc:spChg>
        <pc:spChg chg="mod">
          <ac:chgData name="片岡由佳" userId="73fc84fe-dc44-438f-b306-38b8b2f0eb02" providerId="ADAL" clId="{7DC0E13D-2943-4736-BBE9-E82368E953E5}" dt="2026-04-09T02:55:15.329" v="525"/>
          <ac:spMkLst>
            <pc:docMk/>
            <pc:sldMk cId="321162224" sldId="256"/>
            <ac:spMk id="82" creationId="{84D8FE52-63B2-8C8A-C038-0EFE188ACFD0}"/>
          </ac:spMkLst>
        </pc:spChg>
        <pc:spChg chg="mod">
          <ac:chgData name="片岡由佳" userId="73fc84fe-dc44-438f-b306-38b8b2f0eb02" providerId="ADAL" clId="{7DC0E13D-2943-4736-BBE9-E82368E953E5}" dt="2026-04-09T02:55:15.329" v="525"/>
          <ac:spMkLst>
            <pc:docMk/>
            <pc:sldMk cId="321162224" sldId="256"/>
            <ac:spMk id="83" creationId="{18DCFF4D-BB1E-89D5-E5CE-82D8DD1E32FE}"/>
          </ac:spMkLst>
        </pc:spChg>
        <pc:spChg chg="mod">
          <ac:chgData name="片岡由佳" userId="73fc84fe-dc44-438f-b306-38b8b2f0eb02" providerId="ADAL" clId="{7DC0E13D-2943-4736-BBE9-E82368E953E5}" dt="2026-04-09T02:55:15.329" v="525"/>
          <ac:spMkLst>
            <pc:docMk/>
            <pc:sldMk cId="321162224" sldId="256"/>
            <ac:spMk id="85" creationId="{BA4A6AC7-E896-6B8F-97DB-13824EA4CB85}"/>
          </ac:spMkLst>
        </pc:spChg>
        <pc:spChg chg="mod">
          <ac:chgData name="片岡由佳" userId="73fc84fe-dc44-438f-b306-38b8b2f0eb02" providerId="ADAL" clId="{7DC0E13D-2943-4736-BBE9-E82368E953E5}" dt="2026-04-09T02:55:15.329" v="525"/>
          <ac:spMkLst>
            <pc:docMk/>
            <pc:sldMk cId="321162224" sldId="256"/>
            <ac:spMk id="89" creationId="{B5EF3AD0-4126-F275-40BC-C528B5F2D7D8}"/>
          </ac:spMkLst>
        </pc:spChg>
        <pc:spChg chg="mod">
          <ac:chgData name="片岡由佳" userId="73fc84fe-dc44-438f-b306-38b8b2f0eb02" providerId="ADAL" clId="{7DC0E13D-2943-4736-BBE9-E82368E953E5}" dt="2026-04-09T02:55:28.954" v="527"/>
          <ac:spMkLst>
            <pc:docMk/>
            <pc:sldMk cId="321162224" sldId="256"/>
            <ac:spMk id="91" creationId="{2B705136-828E-A1BA-AE1F-21BF4AF75170}"/>
          </ac:spMkLst>
        </pc:spChg>
        <pc:spChg chg="mod">
          <ac:chgData name="片岡由佳" userId="73fc84fe-dc44-438f-b306-38b8b2f0eb02" providerId="ADAL" clId="{7DC0E13D-2943-4736-BBE9-E82368E953E5}" dt="2026-04-09T02:55:28.954" v="527"/>
          <ac:spMkLst>
            <pc:docMk/>
            <pc:sldMk cId="321162224" sldId="256"/>
            <ac:spMk id="92" creationId="{8C499D98-962E-6552-2B1C-561356262E97}"/>
          </ac:spMkLst>
        </pc:spChg>
        <pc:spChg chg="mod">
          <ac:chgData name="片岡由佳" userId="73fc84fe-dc44-438f-b306-38b8b2f0eb02" providerId="ADAL" clId="{7DC0E13D-2943-4736-BBE9-E82368E953E5}" dt="2026-04-09T02:59:25.094" v="561" actId="20577"/>
          <ac:spMkLst>
            <pc:docMk/>
            <pc:sldMk cId="321162224" sldId="256"/>
            <ac:spMk id="94" creationId="{0743E8FC-890A-DB02-CB75-F2F4FB40000D}"/>
          </ac:spMkLst>
        </pc:spChg>
        <pc:spChg chg="mod">
          <ac:chgData name="片岡由佳" userId="73fc84fe-dc44-438f-b306-38b8b2f0eb02" providerId="ADAL" clId="{7DC0E13D-2943-4736-BBE9-E82368E953E5}" dt="2026-04-09T02:55:28.954" v="527"/>
          <ac:spMkLst>
            <pc:docMk/>
            <pc:sldMk cId="321162224" sldId="256"/>
            <ac:spMk id="102" creationId="{80C5C7FF-557F-F7C8-15A0-6A69BB8BE146}"/>
          </ac:spMkLst>
        </pc:spChg>
        <pc:spChg chg="mod">
          <ac:chgData name="片岡由佳" userId="73fc84fe-dc44-438f-b306-38b8b2f0eb02" providerId="ADAL" clId="{7DC0E13D-2943-4736-BBE9-E82368E953E5}" dt="2026-04-09T02:55:28.954" v="527"/>
          <ac:spMkLst>
            <pc:docMk/>
            <pc:sldMk cId="321162224" sldId="256"/>
            <ac:spMk id="103" creationId="{5A29762D-E566-7772-AE4C-110B973E9355}"/>
          </ac:spMkLst>
        </pc:spChg>
        <pc:spChg chg="mod">
          <ac:chgData name="片岡由佳" userId="73fc84fe-dc44-438f-b306-38b8b2f0eb02" providerId="ADAL" clId="{7DC0E13D-2943-4736-BBE9-E82368E953E5}" dt="2026-04-09T02:55:28.954" v="527"/>
          <ac:spMkLst>
            <pc:docMk/>
            <pc:sldMk cId="321162224" sldId="256"/>
            <ac:spMk id="104" creationId="{332DFF01-21D6-B561-DDD8-2B5567C3A0DE}"/>
          </ac:spMkLst>
        </pc:spChg>
        <pc:spChg chg="mod">
          <ac:chgData name="片岡由佳" userId="73fc84fe-dc44-438f-b306-38b8b2f0eb02" providerId="ADAL" clId="{7DC0E13D-2943-4736-BBE9-E82368E953E5}" dt="2026-04-09T02:55:28.954" v="527"/>
          <ac:spMkLst>
            <pc:docMk/>
            <pc:sldMk cId="321162224" sldId="256"/>
            <ac:spMk id="105" creationId="{87635C44-E88C-25E5-3A45-F1C49651AFB0}"/>
          </ac:spMkLst>
        </pc:spChg>
        <pc:spChg chg="mod">
          <ac:chgData name="片岡由佳" userId="73fc84fe-dc44-438f-b306-38b8b2f0eb02" providerId="ADAL" clId="{7DC0E13D-2943-4736-BBE9-E82368E953E5}" dt="2026-04-09T02:55:28.954" v="527"/>
          <ac:spMkLst>
            <pc:docMk/>
            <pc:sldMk cId="321162224" sldId="256"/>
            <ac:spMk id="106" creationId="{E0351B32-32BC-99C9-BA82-33F89A5F881A}"/>
          </ac:spMkLst>
        </pc:spChg>
        <pc:spChg chg="mod">
          <ac:chgData name="片岡由佳" userId="73fc84fe-dc44-438f-b306-38b8b2f0eb02" providerId="ADAL" clId="{7DC0E13D-2943-4736-BBE9-E82368E953E5}" dt="2026-04-09T02:55:28.954" v="527"/>
          <ac:spMkLst>
            <pc:docMk/>
            <pc:sldMk cId="321162224" sldId="256"/>
            <ac:spMk id="107" creationId="{E8E30762-1B13-2B46-5CF0-F8B9C1AD7BAB}"/>
          </ac:spMkLst>
        </pc:spChg>
        <pc:spChg chg="mod">
          <ac:chgData name="片岡由佳" userId="73fc84fe-dc44-438f-b306-38b8b2f0eb02" providerId="ADAL" clId="{7DC0E13D-2943-4736-BBE9-E82368E953E5}" dt="2026-04-09T02:55:28.954" v="527"/>
          <ac:spMkLst>
            <pc:docMk/>
            <pc:sldMk cId="321162224" sldId="256"/>
            <ac:spMk id="111" creationId="{87E47367-01CC-6955-8C57-696AE7F0C107}"/>
          </ac:spMkLst>
        </pc:spChg>
        <pc:grpChg chg="add del mod">
          <ac:chgData name="片岡由佳" userId="73fc84fe-dc44-438f-b306-38b8b2f0eb02" providerId="ADAL" clId="{7DC0E13D-2943-4736-BBE9-E82368E953E5}" dt="2026-04-09T02:26:04.761" v="329" actId="165"/>
          <ac:grpSpMkLst>
            <pc:docMk/>
            <pc:sldMk cId="321162224" sldId="256"/>
            <ac:grpSpMk id="7" creationId="{A07DD8DC-0BE9-710D-08C1-5F411CF0BC13}"/>
          </ac:grpSpMkLst>
        </pc:grpChg>
        <pc:grpChg chg="mod">
          <ac:chgData name="片岡由佳" userId="73fc84fe-dc44-438f-b306-38b8b2f0eb02" providerId="ADAL" clId="{7DC0E13D-2943-4736-BBE9-E82368E953E5}" dt="2026-04-09T02:48:29.089" v="345" actId="1076"/>
          <ac:grpSpMkLst>
            <pc:docMk/>
            <pc:sldMk cId="321162224" sldId="256"/>
            <ac:grpSpMk id="7" creationId="{CD495537-1E8F-7B9C-36CF-079425794681}"/>
          </ac:grpSpMkLst>
        </pc:grpChg>
        <pc:grpChg chg="mod">
          <ac:chgData name="片岡由佳" userId="73fc84fe-dc44-438f-b306-38b8b2f0eb02" providerId="ADAL" clId="{7DC0E13D-2943-4736-BBE9-E82368E953E5}" dt="2026-04-09T02:48:36.937" v="346" actId="1076"/>
          <ac:grpSpMkLst>
            <pc:docMk/>
            <pc:sldMk cId="321162224" sldId="256"/>
            <ac:grpSpMk id="21" creationId="{43203396-08F3-6869-0BF7-CAE25B21F95D}"/>
          </ac:grpSpMkLst>
        </pc:grpChg>
        <pc:grpChg chg="del mod">
          <ac:chgData name="片岡由佳" userId="73fc84fe-dc44-438f-b306-38b8b2f0eb02" providerId="ADAL" clId="{7DC0E13D-2943-4736-BBE9-E82368E953E5}" dt="2026-04-09T02:53:32.931" v="524" actId="478"/>
          <ac:grpSpMkLst>
            <pc:docMk/>
            <pc:sldMk cId="321162224" sldId="256"/>
            <ac:grpSpMk id="46" creationId="{B26BB521-D546-B882-56F4-20A1BEE8EC13}"/>
          </ac:grpSpMkLst>
        </pc:grpChg>
        <pc:grpChg chg="mod">
          <ac:chgData name="片岡由佳" userId="73fc84fe-dc44-438f-b306-38b8b2f0eb02" providerId="ADAL" clId="{7DC0E13D-2943-4736-BBE9-E82368E953E5}" dt="2026-04-09T02:55:20.874" v="526" actId="1076"/>
          <ac:grpSpMkLst>
            <pc:docMk/>
            <pc:sldMk cId="321162224" sldId="256"/>
            <ac:grpSpMk id="68" creationId="{85950CE6-ABB6-7472-7990-822CBE02C55A}"/>
          </ac:grpSpMkLst>
        </pc:grpChg>
        <pc:grpChg chg="mod">
          <ac:chgData name="片岡由佳" userId="73fc84fe-dc44-438f-b306-38b8b2f0eb02" providerId="ADAL" clId="{7DC0E13D-2943-4736-BBE9-E82368E953E5}" dt="2026-04-09T02:55:32.963" v="529" actId="1076"/>
          <ac:grpSpMkLst>
            <pc:docMk/>
            <pc:sldMk cId="321162224" sldId="256"/>
            <ac:grpSpMk id="90" creationId="{23813676-23E9-7C8A-2241-5851BFBB24A8}"/>
          </ac:grpSpMkLst>
        </pc:grpChg>
        <pc:picChg chg="add del mod">
          <ac:chgData name="片岡由佳" userId="73fc84fe-dc44-438f-b306-38b8b2f0eb02" providerId="ADAL" clId="{7DC0E13D-2943-4736-BBE9-E82368E953E5}" dt="2026-04-08T04:36:48.627" v="257" actId="478"/>
          <ac:picMkLst>
            <pc:docMk/>
            <pc:sldMk cId="321162224" sldId="256"/>
            <ac:picMk id="24" creationId="{BC57CC7D-6E39-0971-54AD-4DA5440DD99B}"/>
          </ac:picMkLst>
        </pc:picChg>
        <pc:picChg chg="add mod">
          <ac:chgData name="片岡由佳" userId="73fc84fe-dc44-438f-b306-38b8b2f0eb02" providerId="ADAL" clId="{7DC0E13D-2943-4736-BBE9-E82368E953E5}" dt="2026-04-08T04:48:03.235" v="272" actId="1076"/>
          <ac:picMkLst>
            <pc:docMk/>
            <pc:sldMk cId="321162224" sldId="256"/>
            <ac:picMk id="26" creationId="{45E2CF27-C3BF-E8CC-63C8-968783C904E5}"/>
          </ac:picMkLst>
        </pc:picChg>
        <pc:picChg chg="add mod">
          <ac:chgData name="片岡由佳" userId="73fc84fe-dc44-438f-b306-38b8b2f0eb02" providerId="ADAL" clId="{7DC0E13D-2943-4736-BBE9-E82368E953E5}" dt="2026-04-08T04:51:50.553" v="280" actId="1076"/>
          <ac:picMkLst>
            <pc:docMk/>
            <pc:sldMk cId="321162224" sldId="256"/>
            <ac:picMk id="28" creationId="{7CE46988-59CF-A552-B221-06AC1F2EE12D}"/>
          </ac:picMkLst>
        </pc:picChg>
        <pc:picChg chg="add del mod">
          <ac:chgData name="片岡由佳" userId="73fc84fe-dc44-438f-b306-38b8b2f0eb02" providerId="ADAL" clId="{7DC0E13D-2943-4736-BBE9-E82368E953E5}" dt="2026-04-08T04:55:34.135" v="284" actId="931"/>
          <ac:picMkLst>
            <pc:docMk/>
            <pc:sldMk cId="321162224" sldId="256"/>
            <ac:picMk id="30" creationId="{C51CCD08-AA32-129D-1A01-ABEDDD3D0765}"/>
          </ac:picMkLst>
        </pc:picChg>
        <pc:picChg chg="add del mod">
          <ac:chgData name="片岡由佳" userId="73fc84fe-dc44-438f-b306-38b8b2f0eb02" providerId="ADAL" clId="{7DC0E13D-2943-4736-BBE9-E82368E953E5}" dt="2026-04-08T05:00:57.595" v="316" actId="478"/>
          <ac:picMkLst>
            <pc:docMk/>
            <pc:sldMk cId="321162224" sldId="256"/>
            <ac:picMk id="32" creationId="{3D40D004-A3EC-32C6-FA9A-F85E24674A95}"/>
          </ac:picMkLst>
        </pc:picChg>
        <pc:picChg chg="add mod modCrop">
          <ac:chgData name="片岡由佳" userId="73fc84fe-dc44-438f-b306-38b8b2f0eb02" providerId="ADAL" clId="{7DC0E13D-2943-4736-BBE9-E82368E953E5}" dt="2026-04-08T05:01:11.335" v="320" actId="1076"/>
          <ac:picMkLst>
            <pc:docMk/>
            <pc:sldMk cId="321162224" sldId="256"/>
            <ac:picMk id="34" creationId="{63ECB3A4-E115-5ECC-5241-A3E9CF37C587}"/>
          </ac:picMkLst>
        </pc:picChg>
        <pc:cxnChg chg="add mod">
          <ac:chgData name="片岡由佳" userId="73fc84fe-dc44-438f-b306-38b8b2f0eb02" providerId="ADAL" clId="{7DC0E13D-2943-4736-BBE9-E82368E953E5}" dt="2026-04-08T01:59:24.237" v="126" actId="1076"/>
          <ac:cxnSpMkLst>
            <pc:docMk/>
            <pc:sldMk cId="321162224" sldId="256"/>
            <ac:cxnSpMk id="8" creationId="{DD368C03-AD59-3C3B-66F1-6002D9A7951F}"/>
          </ac:cxnSpMkLst>
        </pc:cxnChg>
        <pc:cxnChg chg="add mod">
          <ac:chgData name="片岡由佳" userId="73fc84fe-dc44-438f-b306-38b8b2f0eb02" providerId="ADAL" clId="{7DC0E13D-2943-4736-BBE9-E82368E953E5}" dt="2026-04-08T02:03:16.056" v="127" actId="14100"/>
          <ac:cxnSpMkLst>
            <pc:docMk/>
            <pc:sldMk cId="321162224" sldId="256"/>
            <ac:cxnSpMk id="10" creationId="{A29F9E57-B0FF-2CB6-A410-D4F7B84A9E24}"/>
          </ac:cxnSpMkLst>
        </pc:cxnChg>
        <pc:cxnChg chg="add mod">
          <ac:chgData name="片岡由佳" userId="73fc84fe-dc44-438f-b306-38b8b2f0eb02" providerId="ADAL" clId="{7DC0E13D-2943-4736-BBE9-E82368E953E5}" dt="2026-04-08T02:03:33.475" v="130" actId="1076"/>
          <ac:cxnSpMkLst>
            <pc:docMk/>
            <pc:sldMk cId="321162224" sldId="256"/>
            <ac:cxnSpMk id="12" creationId="{DF894491-7412-96BE-298F-49C0FE7CE46E}"/>
          </ac:cxnSpMkLst>
        </pc:cxnChg>
        <pc:cxnChg chg="add mod">
          <ac:chgData name="片岡由佳" userId="73fc84fe-dc44-438f-b306-38b8b2f0eb02" providerId="ADAL" clId="{7DC0E13D-2943-4736-BBE9-E82368E953E5}" dt="2026-04-08T02:04:22.933" v="133" actId="14100"/>
          <ac:cxnSpMkLst>
            <pc:docMk/>
            <pc:sldMk cId="321162224" sldId="256"/>
            <ac:cxnSpMk id="13" creationId="{BB77F583-0A44-15C7-3C6D-E728A4C8AE46}"/>
          </ac:cxnSpMkLst>
        </pc:cxnChg>
        <pc:cxnChg chg="add mod">
          <ac:chgData name="片岡由佳" userId="73fc84fe-dc44-438f-b306-38b8b2f0eb02" providerId="ADAL" clId="{7DC0E13D-2943-4736-BBE9-E82368E953E5}" dt="2026-04-08T02:04:34.176" v="135" actId="1076"/>
          <ac:cxnSpMkLst>
            <pc:docMk/>
            <pc:sldMk cId="321162224" sldId="256"/>
            <ac:cxnSpMk id="15" creationId="{9778F5A6-6F03-DEAD-EF27-0A92009E2B28}"/>
          </ac:cxnSpMkLst>
        </pc:cxnChg>
        <pc:cxnChg chg="add mod">
          <ac:chgData name="片岡由佳" userId="73fc84fe-dc44-438f-b306-38b8b2f0eb02" providerId="ADAL" clId="{7DC0E13D-2943-4736-BBE9-E82368E953E5}" dt="2026-04-08T02:04:48.029" v="138" actId="14100"/>
          <ac:cxnSpMkLst>
            <pc:docMk/>
            <pc:sldMk cId="321162224" sldId="256"/>
            <ac:cxnSpMk id="16" creationId="{E66656E4-8F6A-0F96-40EC-EC30635E17D0}"/>
          </ac:cxnSpMkLst>
        </pc:cxnChg>
        <pc:cxnChg chg="add mod">
          <ac:chgData name="片岡由佳" userId="73fc84fe-dc44-438f-b306-38b8b2f0eb02" providerId="ADAL" clId="{7DC0E13D-2943-4736-BBE9-E82368E953E5}" dt="2026-04-08T02:05:06.567" v="141" actId="14100"/>
          <ac:cxnSpMkLst>
            <pc:docMk/>
            <pc:sldMk cId="321162224" sldId="256"/>
            <ac:cxnSpMk id="18" creationId="{E5D55DF0-41E4-5703-3EBB-8C15373A9CCF}"/>
          </ac:cxnSpMkLst>
        </pc:cxnChg>
        <pc:cxnChg chg="add mod">
          <ac:chgData name="片岡由佳" userId="73fc84fe-dc44-438f-b306-38b8b2f0eb02" providerId="ADAL" clId="{7DC0E13D-2943-4736-BBE9-E82368E953E5}" dt="2026-04-08T02:05:39.827" v="144" actId="14100"/>
          <ac:cxnSpMkLst>
            <pc:docMk/>
            <pc:sldMk cId="321162224" sldId="256"/>
            <ac:cxnSpMk id="20" creationId="{81E59E6E-AC3F-86AF-2049-D0A43E357E8E}"/>
          </ac:cxnSpMkLst>
        </pc:cxnChg>
        <pc:cxnChg chg="add del mod">
          <ac:chgData name="片岡由佳" userId="73fc84fe-dc44-438f-b306-38b8b2f0eb02" providerId="ADAL" clId="{7DC0E13D-2943-4736-BBE9-E82368E953E5}" dt="2026-04-09T02:59:03.414" v="555" actId="11529"/>
          <ac:cxnSpMkLst>
            <pc:docMk/>
            <pc:sldMk cId="321162224" sldId="256"/>
            <ac:cxnSpMk id="113" creationId="{F9EC7D34-6F98-4804-289E-B24FD90F5116}"/>
          </ac:cxnSpMkLst>
        </pc:cxnChg>
        <pc:cxnChg chg="add mod">
          <ac:chgData name="片岡由佳" userId="73fc84fe-dc44-438f-b306-38b8b2f0eb02" providerId="ADAL" clId="{7DC0E13D-2943-4736-BBE9-E82368E953E5}" dt="2026-04-09T02:58:50.268" v="548" actId="1076"/>
          <ac:cxnSpMkLst>
            <pc:docMk/>
            <pc:sldMk cId="321162224" sldId="256"/>
            <ac:cxnSpMk id="115" creationId="{835B57F9-C84C-B40E-EC9F-34B98FB282DF}"/>
          </ac:cxnSpMkLst>
        </pc:cxnChg>
        <pc:cxnChg chg="add mod">
          <ac:chgData name="片岡由佳" userId="73fc84fe-dc44-438f-b306-38b8b2f0eb02" providerId="ADAL" clId="{7DC0E13D-2943-4736-BBE9-E82368E953E5}" dt="2026-04-09T02:58:47.693" v="547" actId="1076"/>
          <ac:cxnSpMkLst>
            <pc:docMk/>
            <pc:sldMk cId="321162224" sldId="256"/>
            <ac:cxnSpMk id="116" creationId="{49E8BDF3-FDDA-CE8B-ACEA-D6F400C6070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37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41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83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49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3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804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67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073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80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96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A5792-2F8E-48E4-A25B-23EF1DA7884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86B0E-3831-4682-B72F-B8B5053FE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54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D495537-1E8F-7B9C-36CF-079425794681}"/>
              </a:ext>
            </a:extLst>
          </p:cNvPr>
          <p:cNvGrpSpPr/>
          <p:nvPr/>
        </p:nvGrpSpPr>
        <p:grpSpPr>
          <a:xfrm>
            <a:off x="159844" y="323712"/>
            <a:ext cx="6655787" cy="2016185"/>
            <a:chOff x="157763" y="444500"/>
            <a:chExt cx="6655787" cy="2016185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5A0DBDBE-CACB-E75D-9262-9733896A8629}"/>
                </a:ext>
              </a:extLst>
            </p:cNvPr>
            <p:cNvSpPr/>
            <p:nvPr/>
          </p:nvSpPr>
          <p:spPr>
            <a:xfrm>
              <a:off x="3429000" y="473676"/>
              <a:ext cx="3204000" cy="1980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C80162E1-A6A9-C12C-EA4F-0903F3C66F0F}"/>
                </a:ext>
              </a:extLst>
            </p:cNvPr>
            <p:cNvSpPr txBox="1"/>
            <p:nvPr/>
          </p:nvSpPr>
          <p:spPr>
            <a:xfrm>
              <a:off x="3429000" y="444500"/>
              <a:ext cx="33845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緊急連絡先カード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（常に携帯し、見える場所に保管してください）</a:t>
              </a:r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8331602A-AFB9-A172-7E9F-D22B45A51B36}"/>
                </a:ext>
              </a:extLst>
            </p:cNvPr>
            <p:cNvSpPr/>
            <p:nvPr/>
          </p:nvSpPr>
          <p:spPr>
            <a:xfrm>
              <a:off x="3536950" y="706110"/>
              <a:ext cx="3060700" cy="1637040"/>
            </a:xfrm>
            <a:prstGeom prst="roundRect">
              <a:avLst>
                <a:gd name="adj" fmla="val 929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C60051D-15EF-4720-F7D7-8A8360A5EBE5}"/>
                </a:ext>
              </a:extLst>
            </p:cNvPr>
            <p:cNvSpPr txBox="1"/>
            <p:nvPr/>
          </p:nvSpPr>
          <p:spPr>
            <a:xfrm>
              <a:off x="3536950" y="706110"/>
              <a:ext cx="3060700" cy="1587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氏名：　　　　　　　　　　　　　　　　　　　（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血液型：</a:t>
              </a: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型）　　　　　　　　　　　　        </a:t>
              </a:r>
            </a:p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所属・会社名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　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300"/>
                </a:spcBef>
              </a:pP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会社報告先</a:t>
              </a: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責任者名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  　　　    　</a:t>
              </a:r>
              <a:r>
                <a: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電話：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代理者名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  　　　  　  </a:t>
              </a:r>
              <a:r>
                <a: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300"/>
                </a:spcBef>
              </a:pP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医療機関</a:t>
              </a: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病院名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　 　　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電話：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住所：　　　　　　　　　　　　　　　　　　　　　　　　　　　　　　　  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持病・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服薬：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DD368C03-AD59-3C3B-66F1-6002D9A7951F}"/>
                </a:ext>
              </a:extLst>
            </p:cNvPr>
            <p:cNvCxnSpPr>
              <a:cxnSpLocks/>
            </p:cNvCxnSpPr>
            <p:nvPr/>
          </p:nvCxnSpPr>
          <p:spPr>
            <a:xfrm>
              <a:off x="3921919" y="908050"/>
              <a:ext cx="1562100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A29F9E57-B0FF-2CB6-A410-D4F7B84A9E24}"/>
                </a:ext>
              </a:extLst>
            </p:cNvPr>
            <p:cNvCxnSpPr>
              <a:cxnSpLocks/>
            </p:cNvCxnSpPr>
            <p:nvPr/>
          </p:nvCxnSpPr>
          <p:spPr>
            <a:xfrm>
              <a:off x="4364831" y="1065212"/>
              <a:ext cx="2095500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BB77F583-0A44-15C7-3C6D-E728A4C8AE46}"/>
                </a:ext>
              </a:extLst>
            </p:cNvPr>
            <p:cNvCxnSpPr>
              <a:cxnSpLocks/>
            </p:cNvCxnSpPr>
            <p:nvPr/>
          </p:nvCxnSpPr>
          <p:spPr>
            <a:xfrm>
              <a:off x="4181475" y="1400969"/>
              <a:ext cx="2278856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9778F5A6-6F03-DEAD-EF27-0A92009E2B28}"/>
                </a:ext>
              </a:extLst>
            </p:cNvPr>
            <p:cNvCxnSpPr>
              <a:cxnSpLocks/>
            </p:cNvCxnSpPr>
            <p:nvPr/>
          </p:nvCxnSpPr>
          <p:spPr>
            <a:xfrm>
              <a:off x="4181474" y="1565275"/>
              <a:ext cx="2278857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E66656E4-8F6A-0F96-40EC-EC30635E17D0}"/>
                </a:ext>
              </a:extLst>
            </p:cNvPr>
            <p:cNvCxnSpPr>
              <a:cxnSpLocks/>
            </p:cNvCxnSpPr>
            <p:nvPr/>
          </p:nvCxnSpPr>
          <p:spPr>
            <a:xfrm>
              <a:off x="4052887" y="1905794"/>
              <a:ext cx="2407444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E5D55DF0-41E4-5703-3EBB-8C15373A9CCF}"/>
                </a:ext>
              </a:extLst>
            </p:cNvPr>
            <p:cNvCxnSpPr>
              <a:cxnSpLocks/>
            </p:cNvCxnSpPr>
            <p:nvPr/>
          </p:nvCxnSpPr>
          <p:spPr>
            <a:xfrm>
              <a:off x="3921919" y="2067719"/>
              <a:ext cx="2538412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81E59E6E-AC3F-86AF-2049-D0A43E357E8E}"/>
                </a:ext>
              </a:extLst>
            </p:cNvPr>
            <p:cNvCxnSpPr>
              <a:cxnSpLocks/>
            </p:cNvCxnSpPr>
            <p:nvPr/>
          </p:nvCxnSpPr>
          <p:spPr>
            <a:xfrm>
              <a:off x="4238625" y="2239169"/>
              <a:ext cx="2221706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CCCD3185-6441-00D1-D0B3-CDC6BECC5037}"/>
                </a:ext>
              </a:extLst>
            </p:cNvPr>
            <p:cNvSpPr/>
            <p:nvPr/>
          </p:nvSpPr>
          <p:spPr>
            <a:xfrm>
              <a:off x="240506" y="682626"/>
              <a:ext cx="3159125" cy="622299"/>
            </a:xfrm>
            <a:prstGeom prst="roundRect">
              <a:avLst>
                <a:gd name="adj" fmla="val 10034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C2B8BE77-A6F0-E0EA-701A-B5F48A78C161}"/>
                </a:ext>
              </a:extLst>
            </p:cNvPr>
            <p:cNvSpPr/>
            <p:nvPr/>
          </p:nvSpPr>
          <p:spPr>
            <a:xfrm>
              <a:off x="240506" y="1319541"/>
              <a:ext cx="3159125" cy="604510"/>
            </a:xfrm>
            <a:prstGeom prst="roundRect">
              <a:avLst>
                <a:gd name="adj" fmla="val 10034"/>
              </a:avLst>
            </a:prstGeom>
            <a:solidFill>
              <a:srgbClr val="DAE8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1A617D97-CF06-136F-1CE2-000F6A25F733}"/>
                </a:ext>
              </a:extLst>
            </p:cNvPr>
            <p:cNvSpPr/>
            <p:nvPr/>
          </p:nvSpPr>
          <p:spPr>
            <a:xfrm>
              <a:off x="240506" y="1946877"/>
              <a:ext cx="3148014" cy="472473"/>
            </a:xfrm>
            <a:prstGeom prst="roundRect">
              <a:avLst>
                <a:gd name="adj" fmla="val 10034"/>
              </a:avLst>
            </a:prstGeom>
            <a:solidFill>
              <a:srgbClr val="F8DCF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1D23AFE6-90E9-350C-623A-80895F467E80}"/>
                </a:ext>
              </a:extLst>
            </p:cNvPr>
            <p:cNvSpPr/>
            <p:nvPr/>
          </p:nvSpPr>
          <p:spPr>
            <a:xfrm>
              <a:off x="217856" y="472089"/>
              <a:ext cx="3204000" cy="1980000"/>
            </a:xfrm>
            <a:prstGeom prst="rect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99DF3EE-EA28-EA2A-B9AB-09AF82E52F35}"/>
                </a:ext>
              </a:extLst>
            </p:cNvPr>
            <p:cNvSpPr txBox="1"/>
            <p:nvPr/>
          </p:nvSpPr>
          <p:spPr>
            <a:xfrm>
              <a:off x="880966" y="465465"/>
              <a:ext cx="188356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熱中症緊急対応マニュアル</a:t>
              </a:r>
              <a:endParaRPr kumimoji="1" lang="ja-JP" altLang="en-US" sz="8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6A71D8A-54CA-51BA-7496-7D5C97073CC8}"/>
                </a:ext>
              </a:extLst>
            </p:cNvPr>
            <p:cNvSpPr txBox="1"/>
            <p:nvPr/>
          </p:nvSpPr>
          <p:spPr>
            <a:xfrm>
              <a:off x="157763" y="680711"/>
              <a:ext cx="3329975" cy="1779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セルフチェック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Ⅰ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度：めまい、立ちくらみ、生あくび、こむら返り、大量の発汗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Ⅱ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度：頭痛、吐き気、体がぐったりする、力が入らない、判断力の低下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Ⅲ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Ⅳ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度：意識がはっきりしない、けいれん、体が熱い、まっすぐ歩けない</a:t>
              </a:r>
            </a:p>
            <a:p>
              <a:pPr>
                <a:spcBef>
                  <a:spcPts val="5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応急措置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	</a:t>
              </a:r>
              <a:endParaRPr kumimoji="1" lang="ja-JP" altLang="en-US" sz="8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作業離脱：作業を中止し、涼しい休憩所や日陰、エアコンの効いた車内へ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身体冷却：衣服を緩め、首や脇の下、足の付け根を冷やす。水をかける。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水分摂取：水分だけでなく塩分も</a:t>
              </a:r>
              <a:r>
                <a:rPr kumimoji="1" lang="ja-JP" altLang="en-US" sz="800" spc="-5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（自力で飲めない時は無理に飲ませない）</a:t>
              </a:r>
            </a:p>
            <a:p>
              <a:pPr>
                <a:spcBef>
                  <a:spcPts val="5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連絡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・おかしいと思った時点で責任者へ連絡。常に連絡できる状態を維持。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・判断に迷う場合は「</a:t>
              </a:r>
              <a:r>
                <a:rPr kumimoji="1" lang="en-US" altLang="ja-JP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#7119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」へ。重症の場合はためらわず</a:t>
              </a:r>
              <a:r>
                <a:rPr kumimoji="1" lang="en-US" altLang="ja-JP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119</a:t>
              </a:r>
              <a:r>
                <a:rPr kumimoji="1" lang="ja-JP" altLang="en-US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番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！</a:t>
              </a:r>
            </a:p>
          </p:txBody>
        </p:sp>
        <p:pic>
          <p:nvPicPr>
            <p:cNvPr id="26" name="グラフィックス 25" descr="スピーカー フォン 単色塗りつぶし">
              <a:extLst>
                <a:ext uri="{FF2B5EF4-FFF2-40B4-BE49-F238E27FC236}">
                  <a16:creationId xmlns:a16="http://schemas.microsoft.com/office/drawing/2014/main" id="{45E2CF27-C3BF-E8CC-63C8-968783C904E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28542" y="1951367"/>
              <a:ext cx="138208" cy="138208"/>
            </a:xfrm>
            <a:prstGeom prst="rect">
              <a:avLst/>
            </a:prstGeom>
          </p:spPr>
        </p:pic>
        <p:pic>
          <p:nvPicPr>
            <p:cNvPr id="28" name="グラフィックス 27" descr="クリップボード: 部分的にチェックマーク 単色塗りつぶし">
              <a:extLst>
                <a:ext uri="{FF2B5EF4-FFF2-40B4-BE49-F238E27FC236}">
                  <a16:creationId xmlns:a16="http://schemas.microsoft.com/office/drawing/2014/main" id="{7CE46988-59CF-A552-B221-06AC1F2EE12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55675" y="706110"/>
              <a:ext cx="123825" cy="123825"/>
            </a:xfrm>
            <a:prstGeom prst="rect">
              <a:avLst/>
            </a:prstGeom>
          </p:spPr>
        </p:pic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63ECB3A4-E115-5ECC-5241-A3E9CF37C5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93" t="12928" r="49097" b="67141"/>
            <a:stretch>
              <a:fillRect/>
            </a:stretch>
          </p:blipFill>
          <p:spPr>
            <a:xfrm>
              <a:off x="721730" y="1319541"/>
              <a:ext cx="175339" cy="144135"/>
            </a:xfrm>
            <a:prstGeom prst="rect">
              <a:avLst/>
            </a:prstGeom>
          </p:spPr>
        </p:pic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43203396-08F3-6869-0BF7-CAE25B21F95D}"/>
              </a:ext>
            </a:extLst>
          </p:cNvPr>
          <p:cNvGrpSpPr/>
          <p:nvPr/>
        </p:nvGrpSpPr>
        <p:grpSpPr>
          <a:xfrm>
            <a:off x="159844" y="2569318"/>
            <a:ext cx="6655787" cy="2016185"/>
            <a:chOff x="157763" y="444500"/>
            <a:chExt cx="6655787" cy="2016185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8F9B74B7-F6FC-8948-F98E-437125D95FA5}"/>
                </a:ext>
              </a:extLst>
            </p:cNvPr>
            <p:cNvSpPr/>
            <p:nvPr/>
          </p:nvSpPr>
          <p:spPr>
            <a:xfrm>
              <a:off x="3429000" y="473676"/>
              <a:ext cx="3204000" cy="1980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10ED15C2-B77E-1487-6651-624082948FE5}"/>
                </a:ext>
              </a:extLst>
            </p:cNvPr>
            <p:cNvSpPr txBox="1"/>
            <p:nvPr/>
          </p:nvSpPr>
          <p:spPr>
            <a:xfrm>
              <a:off x="3429000" y="444500"/>
              <a:ext cx="33845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緊急連絡先カード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（常に携帯し、見える場所に保管してください）</a:t>
              </a:r>
            </a:p>
          </p:txBody>
        </p:sp>
        <p:sp>
          <p:nvSpPr>
            <p:cNvPr id="24" name="四角形: 角を丸くする 23">
              <a:extLst>
                <a:ext uri="{FF2B5EF4-FFF2-40B4-BE49-F238E27FC236}">
                  <a16:creationId xmlns:a16="http://schemas.microsoft.com/office/drawing/2014/main" id="{9B19E0B0-C47D-2B01-5270-593D2E44EC33}"/>
                </a:ext>
              </a:extLst>
            </p:cNvPr>
            <p:cNvSpPr/>
            <p:nvPr/>
          </p:nvSpPr>
          <p:spPr>
            <a:xfrm>
              <a:off x="3536950" y="706110"/>
              <a:ext cx="3060700" cy="1637040"/>
            </a:xfrm>
            <a:prstGeom prst="roundRect">
              <a:avLst>
                <a:gd name="adj" fmla="val 929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E6894C0D-6ECD-7BA7-2EEF-375D701BDDE5}"/>
                </a:ext>
              </a:extLst>
            </p:cNvPr>
            <p:cNvSpPr txBox="1"/>
            <p:nvPr/>
          </p:nvSpPr>
          <p:spPr>
            <a:xfrm>
              <a:off x="3536950" y="706110"/>
              <a:ext cx="3060700" cy="1587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氏名：　　　　　　　　　　　　　　　　　　　（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血液型：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型</a:t>
              </a: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　　　　　　　　　　　　        </a:t>
              </a:r>
            </a:p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所属・会社名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　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300"/>
                </a:spcBef>
              </a:pP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会社報告先</a:t>
              </a: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責任者名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  　　　    　</a:t>
              </a:r>
              <a:r>
                <a: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電話：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代理者名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  　　　  　  </a:t>
              </a:r>
              <a:r>
                <a: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300"/>
                </a:spcBef>
              </a:pP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医療機関</a:t>
              </a: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病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院名：　　　　　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電話：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住所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　　　　　　　　　　　　　　　　　　　　　　　　　　　　　　　　  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持病・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服薬：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13D26D7B-9BE8-11DF-3D5A-D00FCB03C014}"/>
                </a:ext>
              </a:extLst>
            </p:cNvPr>
            <p:cNvCxnSpPr>
              <a:cxnSpLocks/>
            </p:cNvCxnSpPr>
            <p:nvPr/>
          </p:nvCxnSpPr>
          <p:spPr>
            <a:xfrm>
              <a:off x="3921919" y="908050"/>
              <a:ext cx="1562100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9F58684B-1EC8-FE12-83EC-55DF7E9B1662}"/>
                </a:ext>
              </a:extLst>
            </p:cNvPr>
            <p:cNvCxnSpPr>
              <a:cxnSpLocks/>
            </p:cNvCxnSpPr>
            <p:nvPr/>
          </p:nvCxnSpPr>
          <p:spPr>
            <a:xfrm>
              <a:off x="4364831" y="1065212"/>
              <a:ext cx="2095500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8BB7F74B-77F8-D1E1-6FDD-7098CE36B090}"/>
                </a:ext>
              </a:extLst>
            </p:cNvPr>
            <p:cNvCxnSpPr>
              <a:cxnSpLocks/>
            </p:cNvCxnSpPr>
            <p:nvPr/>
          </p:nvCxnSpPr>
          <p:spPr>
            <a:xfrm>
              <a:off x="4181475" y="1400969"/>
              <a:ext cx="2278856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999B7683-6642-E206-CCC0-48768A3B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181474" y="1565275"/>
              <a:ext cx="2278857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44DB2EB8-E416-5610-5540-FE817AECE345}"/>
                </a:ext>
              </a:extLst>
            </p:cNvPr>
            <p:cNvCxnSpPr>
              <a:cxnSpLocks/>
            </p:cNvCxnSpPr>
            <p:nvPr/>
          </p:nvCxnSpPr>
          <p:spPr>
            <a:xfrm>
              <a:off x="4052887" y="1905794"/>
              <a:ext cx="2407444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F9754961-80D2-F0BE-7B49-1585CA5A770B}"/>
                </a:ext>
              </a:extLst>
            </p:cNvPr>
            <p:cNvCxnSpPr>
              <a:cxnSpLocks/>
            </p:cNvCxnSpPr>
            <p:nvPr/>
          </p:nvCxnSpPr>
          <p:spPr>
            <a:xfrm>
              <a:off x="3921919" y="2067719"/>
              <a:ext cx="2538412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0D08FDEB-FD73-1096-2A0D-A9750BF0CA5F}"/>
                </a:ext>
              </a:extLst>
            </p:cNvPr>
            <p:cNvCxnSpPr>
              <a:cxnSpLocks/>
            </p:cNvCxnSpPr>
            <p:nvPr/>
          </p:nvCxnSpPr>
          <p:spPr>
            <a:xfrm>
              <a:off x="4238625" y="2239169"/>
              <a:ext cx="2221706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FA4AF59B-135D-4262-40BA-B32E8F7E8341}"/>
                </a:ext>
              </a:extLst>
            </p:cNvPr>
            <p:cNvSpPr/>
            <p:nvPr/>
          </p:nvSpPr>
          <p:spPr>
            <a:xfrm>
              <a:off x="240506" y="682626"/>
              <a:ext cx="3159125" cy="622299"/>
            </a:xfrm>
            <a:prstGeom prst="roundRect">
              <a:avLst>
                <a:gd name="adj" fmla="val 10034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A6C47861-4ACB-53D7-918E-9623B8CA6BE8}"/>
                </a:ext>
              </a:extLst>
            </p:cNvPr>
            <p:cNvSpPr/>
            <p:nvPr/>
          </p:nvSpPr>
          <p:spPr>
            <a:xfrm>
              <a:off x="240506" y="1319541"/>
              <a:ext cx="3159125" cy="604510"/>
            </a:xfrm>
            <a:prstGeom prst="roundRect">
              <a:avLst>
                <a:gd name="adj" fmla="val 10034"/>
              </a:avLst>
            </a:prstGeom>
            <a:solidFill>
              <a:srgbClr val="DAE8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435EE5FC-62C5-558A-41AB-BB4CE0C195E0}"/>
                </a:ext>
              </a:extLst>
            </p:cNvPr>
            <p:cNvSpPr/>
            <p:nvPr/>
          </p:nvSpPr>
          <p:spPr>
            <a:xfrm>
              <a:off x="240506" y="1946877"/>
              <a:ext cx="3148014" cy="472473"/>
            </a:xfrm>
            <a:prstGeom prst="roundRect">
              <a:avLst>
                <a:gd name="adj" fmla="val 10034"/>
              </a:avLst>
            </a:prstGeom>
            <a:solidFill>
              <a:srgbClr val="F8DCF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4786D5B1-D93B-97AC-FA7E-54257358ACC0}"/>
                </a:ext>
              </a:extLst>
            </p:cNvPr>
            <p:cNvSpPr/>
            <p:nvPr/>
          </p:nvSpPr>
          <p:spPr>
            <a:xfrm>
              <a:off x="217856" y="472089"/>
              <a:ext cx="3204000" cy="1980000"/>
            </a:xfrm>
            <a:prstGeom prst="rect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083694D6-A839-C2BE-E42F-FA07A9BD0D2C}"/>
                </a:ext>
              </a:extLst>
            </p:cNvPr>
            <p:cNvSpPr txBox="1"/>
            <p:nvPr/>
          </p:nvSpPr>
          <p:spPr>
            <a:xfrm>
              <a:off x="880966" y="465465"/>
              <a:ext cx="188356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熱中症緊急対応マニュアル</a:t>
              </a:r>
              <a:endParaRPr kumimoji="1" lang="ja-JP" altLang="en-US" sz="8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D4C3AC2D-FAD2-A6C6-A5B7-447C8247E3AC}"/>
                </a:ext>
              </a:extLst>
            </p:cNvPr>
            <p:cNvSpPr txBox="1"/>
            <p:nvPr/>
          </p:nvSpPr>
          <p:spPr>
            <a:xfrm>
              <a:off x="157763" y="680711"/>
              <a:ext cx="3329975" cy="1779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セルフチェック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Ⅰ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度：めまい、立ちくらみ、生あくび、こむら返り、大量の発汗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Ⅱ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度：頭痛、吐き気、体がぐったりする、力が入らない、判断力の低下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Ⅲ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Ⅳ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度：意識がはっきりしない、けいれん、体が熱い、まっすぐ歩けない</a:t>
              </a:r>
            </a:p>
            <a:p>
              <a:pPr>
                <a:spcBef>
                  <a:spcPts val="5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応急措置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	</a:t>
              </a:r>
              <a:endParaRPr kumimoji="1" lang="ja-JP" altLang="en-US" sz="8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作業離脱：作業を中止し、涼しい休憩所や日陰、エアコンの効いた車内へ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身体冷却：衣服を緩め、首や脇の下、足の付け根を冷やす。水をかける。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水分摂取：水分だけでなく塩分も</a:t>
              </a:r>
              <a:r>
                <a:rPr kumimoji="1" lang="ja-JP" altLang="en-US" sz="800" spc="-5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（自力で飲めない時は無理に飲ませない）</a:t>
              </a:r>
            </a:p>
            <a:p>
              <a:pPr>
                <a:spcBef>
                  <a:spcPts val="5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連絡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・おかしいと思った時点で責任者へ連絡。常に連絡できる状態を維持。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・判断に迷う場合は「</a:t>
              </a:r>
              <a:r>
                <a:rPr kumimoji="1" lang="en-US" altLang="ja-JP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#7119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」へ。重症の場合はためらわず</a:t>
              </a:r>
              <a:r>
                <a:rPr kumimoji="1" lang="en-US" altLang="ja-JP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119</a:t>
              </a:r>
              <a:r>
                <a:rPr kumimoji="1" lang="ja-JP" altLang="en-US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番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！</a:t>
              </a:r>
            </a:p>
          </p:txBody>
        </p:sp>
        <p:pic>
          <p:nvPicPr>
            <p:cNvPr id="42" name="グラフィックス 41" descr="スピーカー フォン 単色塗りつぶし">
              <a:extLst>
                <a:ext uri="{FF2B5EF4-FFF2-40B4-BE49-F238E27FC236}">
                  <a16:creationId xmlns:a16="http://schemas.microsoft.com/office/drawing/2014/main" id="{ACE19422-4B5A-6535-2883-574B7600F44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28542" y="1951367"/>
              <a:ext cx="138208" cy="138208"/>
            </a:xfrm>
            <a:prstGeom prst="rect">
              <a:avLst/>
            </a:prstGeom>
          </p:spPr>
        </p:pic>
        <p:pic>
          <p:nvPicPr>
            <p:cNvPr id="43" name="グラフィックス 42" descr="クリップボード: 部分的にチェックマーク 単色塗りつぶし">
              <a:extLst>
                <a:ext uri="{FF2B5EF4-FFF2-40B4-BE49-F238E27FC236}">
                  <a16:creationId xmlns:a16="http://schemas.microsoft.com/office/drawing/2014/main" id="{D524DB5B-09D6-CD2A-DAAB-46CC9939172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55675" y="706110"/>
              <a:ext cx="123825" cy="123825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8648B6BB-AE43-5E54-271B-B9333568D7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93" t="12928" r="49097" b="67141"/>
            <a:stretch>
              <a:fillRect/>
            </a:stretch>
          </p:blipFill>
          <p:spPr>
            <a:xfrm>
              <a:off x="721730" y="1319541"/>
              <a:ext cx="175339" cy="144135"/>
            </a:xfrm>
            <a:prstGeom prst="rect">
              <a:avLst/>
            </a:prstGeom>
          </p:spPr>
        </p:pic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F69C99A6-2053-5C36-FFCB-62A41E1CC2E6}"/>
                </a:ext>
              </a:extLst>
            </p:cNvPr>
            <p:cNvSpPr txBox="1"/>
            <p:nvPr/>
          </p:nvSpPr>
          <p:spPr>
            <a:xfrm>
              <a:off x="4152203" y="69453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1100" b="1" dirty="0"/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85950CE6-ABB6-7472-7990-822CBE02C55A}"/>
              </a:ext>
            </a:extLst>
          </p:cNvPr>
          <p:cNvGrpSpPr/>
          <p:nvPr/>
        </p:nvGrpSpPr>
        <p:grpSpPr>
          <a:xfrm>
            <a:off x="161925" y="4863370"/>
            <a:ext cx="6655787" cy="2016185"/>
            <a:chOff x="157763" y="444500"/>
            <a:chExt cx="6655787" cy="2016185"/>
          </a:xfrm>
        </p:grpSpPr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1B705A3F-5AB2-41F8-CC44-E1897B98D6DD}"/>
                </a:ext>
              </a:extLst>
            </p:cNvPr>
            <p:cNvSpPr/>
            <p:nvPr/>
          </p:nvSpPr>
          <p:spPr>
            <a:xfrm>
              <a:off x="3429000" y="473676"/>
              <a:ext cx="3204000" cy="1980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05B0E30B-527C-6A77-E01B-62ED3EDED7A2}"/>
                </a:ext>
              </a:extLst>
            </p:cNvPr>
            <p:cNvSpPr txBox="1"/>
            <p:nvPr/>
          </p:nvSpPr>
          <p:spPr>
            <a:xfrm>
              <a:off x="3429000" y="444500"/>
              <a:ext cx="33845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緊急連絡先カード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（常に携帯し、見える場所に保管してください）</a:t>
              </a:r>
            </a:p>
          </p:txBody>
        </p:sp>
        <p:sp>
          <p:nvSpPr>
            <p:cNvPr id="71" name="四角形: 角を丸くする 70">
              <a:extLst>
                <a:ext uri="{FF2B5EF4-FFF2-40B4-BE49-F238E27FC236}">
                  <a16:creationId xmlns:a16="http://schemas.microsoft.com/office/drawing/2014/main" id="{EF4DCAC8-0639-3E0D-0835-61AC14A3B0AB}"/>
                </a:ext>
              </a:extLst>
            </p:cNvPr>
            <p:cNvSpPr/>
            <p:nvPr/>
          </p:nvSpPr>
          <p:spPr>
            <a:xfrm>
              <a:off x="3536950" y="706110"/>
              <a:ext cx="3060700" cy="1637040"/>
            </a:xfrm>
            <a:prstGeom prst="roundRect">
              <a:avLst>
                <a:gd name="adj" fmla="val 929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4E549A64-6180-15B8-E897-ADB16600AF17}"/>
                </a:ext>
              </a:extLst>
            </p:cNvPr>
            <p:cNvSpPr txBox="1"/>
            <p:nvPr/>
          </p:nvSpPr>
          <p:spPr>
            <a:xfrm>
              <a:off x="3536950" y="706110"/>
              <a:ext cx="3060700" cy="1587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氏名：　　　　　　　　　　　　　　　　　　　（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血液型：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型</a:t>
              </a: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　　　　　　　　　　　　        </a:t>
              </a:r>
            </a:p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所属・会社名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　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300"/>
                </a:spcBef>
              </a:pP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会社報告先</a:t>
              </a: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責任者名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  　　　    　</a:t>
              </a:r>
              <a:r>
                <a: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電話：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代理者名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  　　　  　  </a:t>
              </a:r>
              <a:r>
                <a: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300"/>
                </a:spcBef>
              </a:pP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医療機関</a:t>
              </a: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病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院名：　　　　　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電話：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住所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　　　　　　　　　　　　　　　　　　　　　　　　　　　　　　　　  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持病・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服薬：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0BC45793-A533-12B7-67A8-EDC9F829CA19}"/>
                </a:ext>
              </a:extLst>
            </p:cNvPr>
            <p:cNvCxnSpPr>
              <a:cxnSpLocks/>
            </p:cNvCxnSpPr>
            <p:nvPr/>
          </p:nvCxnSpPr>
          <p:spPr>
            <a:xfrm>
              <a:off x="3921919" y="908050"/>
              <a:ext cx="1562100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8B221710-E404-54A9-D4AC-57C917AB850A}"/>
                </a:ext>
              </a:extLst>
            </p:cNvPr>
            <p:cNvCxnSpPr>
              <a:cxnSpLocks/>
            </p:cNvCxnSpPr>
            <p:nvPr/>
          </p:nvCxnSpPr>
          <p:spPr>
            <a:xfrm>
              <a:off x="4364831" y="1065212"/>
              <a:ext cx="2095500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985800A2-033F-4895-B9C5-F0513DB62CC7}"/>
                </a:ext>
              </a:extLst>
            </p:cNvPr>
            <p:cNvCxnSpPr>
              <a:cxnSpLocks/>
            </p:cNvCxnSpPr>
            <p:nvPr/>
          </p:nvCxnSpPr>
          <p:spPr>
            <a:xfrm>
              <a:off x="4181475" y="1400969"/>
              <a:ext cx="2278856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1EB80F65-65E7-E42F-471B-970D616F20E8}"/>
                </a:ext>
              </a:extLst>
            </p:cNvPr>
            <p:cNvCxnSpPr>
              <a:cxnSpLocks/>
            </p:cNvCxnSpPr>
            <p:nvPr/>
          </p:nvCxnSpPr>
          <p:spPr>
            <a:xfrm>
              <a:off x="4181474" y="1565275"/>
              <a:ext cx="2278857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C894F5A8-2B3C-573D-06FE-94825C00657C}"/>
                </a:ext>
              </a:extLst>
            </p:cNvPr>
            <p:cNvCxnSpPr>
              <a:cxnSpLocks/>
            </p:cNvCxnSpPr>
            <p:nvPr/>
          </p:nvCxnSpPr>
          <p:spPr>
            <a:xfrm>
              <a:off x="4052887" y="1905794"/>
              <a:ext cx="2407444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C081CA98-91DE-AB92-9653-410C43BD0554}"/>
                </a:ext>
              </a:extLst>
            </p:cNvPr>
            <p:cNvCxnSpPr>
              <a:cxnSpLocks/>
            </p:cNvCxnSpPr>
            <p:nvPr/>
          </p:nvCxnSpPr>
          <p:spPr>
            <a:xfrm>
              <a:off x="3921919" y="2067719"/>
              <a:ext cx="2538412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2544F63F-61CA-7BD4-7EDB-9664F8300EB8}"/>
                </a:ext>
              </a:extLst>
            </p:cNvPr>
            <p:cNvCxnSpPr>
              <a:cxnSpLocks/>
            </p:cNvCxnSpPr>
            <p:nvPr/>
          </p:nvCxnSpPr>
          <p:spPr>
            <a:xfrm>
              <a:off x="4238625" y="2239169"/>
              <a:ext cx="2221706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四角形: 角を丸くする 79">
              <a:extLst>
                <a:ext uri="{FF2B5EF4-FFF2-40B4-BE49-F238E27FC236}">
                  <a16:creationId xmlns:a16="http://schemas.microsoft.com/office/drawing/2014/main" id="{35112B6B-C296-10E3-3702-8E2392634779}"/>
                </a:ext>
              </a:extLst>
            </p:cNvPr>
            <p:cNvSpPr/>
            <p:nvPr/>
          </p:nvSpPr>
          <p:spPr>
            <a:xfrm>
              <a:off x="240506" y="682626"/>
              <a:ext cx="3159125" cy="622299"/>
            </a:xfrm>
            <a:prstGeom prst="roundRect">
              <a:avLst>
                <a:gd name="adj" fmla="val 10034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四角形: 角を丸くする 80">
              <a:extLst>
                <a:ext uri="{FF2B5EF4-FFF2-40B4-BE49-F238E27FC236}">
                  <a16:creationId xmlns:a16="http://schemas.microsoft.com/office/drawing/2014/main" id="{021D8D56-9B63-DBA3-397D-632AD1920B7F}"/>
                </a:ext>
              </a:extLst>
            </p:cNvPr>
            <p:cNvSpPr/>
            <p:nvPr/>
          </p:nvSpPr>
          <p:spPr>
            <a:xfrm>
              <a:off x="240506" y="1319541"/>
              <a:ext cx="3159125" cy="604510"/>
            </a:xfrm>
            <a:prstGeom prst="roundRect">
              <a:avLst>
                <a:gd name="adj" fmla="val 10034"/>
              </a:avLst>
            </a:prstGeom>
            <a:solidFill>
              <a:srgbClr val="DAE8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四角形: 角を丸くする 81">
              <a:extLst>
                <a:ext uri="{FF2B5EF4-FFF2-40B4-BE49-F238E27FC236}">
                  <a16:creationId xmlns:a16="http://schemas.microsoft.com/office/drawing/2014/main" id="{84D8FE52-63B2-8C8A-C038-0EFE188ACFD0}"/>
                </a:ext>
              </a:extLst>
            </p:cNvPr>
            <p:cNvSpPr/>
            <p:nvPr/>
          </p:nvSpPr>
          <p:spPr>
            <a:xfrm>
              <a:off x="240506" y="1946877"/>
              <a:ext cx="3148014" cy="472473"/>
            </a:xfrm>
            <a:prstGeom prst="roundRect">
              <a:avLst>
                <a:gd name="adj" fmla="val 10034"/>
              </a:avLst>
            </a:prstGeom>
            <a:solidFill>
              <a:srgbClr val="F8DCF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正方形/長方形 82">
              <a:extLst>
                <a:ext uri="{FF2B5EF4-FFF2-40B4-BE49-F238E27FC236}">
                  <a16:creationId xmlns:a16="http://schemas.microsoft.com/office/drawing/2014/main" id="{18DCFF4D-BB1E-89D5-E5CE-82D8DD1E32FE}"/>
                </a:ext>
              </a:extLst>
            </p:cNvPr>
            <p:cNvSpPr/>
            <p:nvPr/>
          </p:nvSpPr>
          <p:spPr>
            <a:xfrm>
              <a:off x="217856" y="472089"/>
              <a:ext cx="3204000" cy="1980000"/>
            </a:xfrm>
            <a:prstGeom prst="rect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A59A46FA-AF2C-E9F9-E1AA-EDB99FF52B03}"/>
                </a:ext>
              </a:extLst>
            </p:cNvPr>
            <p:cNvSpPr txBox="1"/>
            <p:nvPr/>
          </p:nvSpPr>
          <p:spPr>
            <a:xfrm>
              <a:off x="880966" y="465465"/>
              <a:ext cx="188356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熱中症緊急対応マニュアル</a:t>
              </a:r>
              <a:endParaRPr kumimoji="1" lang="ja-JP" altLang="en-US" sz="8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5" name="テキスト ボックス 84">
              <a:extLst>
                <a:ext uri="{FF2B5EF4-FFF2-40B4-BE49-F238E27FC236}">
                  <a16:creationId xmlns:a16="http://schemas.microsoft.com/office/drawing/2014/main" id="{BA4A6AC7-E896-6B8F-97DB-13824EA4CB85}"/>
                </a:ext>
              </a:extLst>
            </p:cNvPr>
            <p:cNvSpPr txBox="1"/>
            <p:nvPr/>
          </p:nvSpPr>
          <p:spPr>
            <a:xfrm>
              <a:off x="157763" y="680711"/>
              <a:ext cx="3329975" cy="1779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セルフチェック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Ⅰ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度：めまい、立ちくらみ、生あくび、こむら返り、大量の発汗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Ⅱ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度：頭痛、吐き気、体がぐったりする、力が入らない、判断力の低下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Ⅲ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Ⅳ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度：意識がはっきりしない、けいれん、体が熱い、まっすぐ歩けない</a:t>
              </a:r>
            </a:p>
            <a:p>
              <a:pPr>
                <a:spcBef>
                  <a:spcPts val="5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応急措置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	</a:t>
              </a:r>
              <a:endParaRPr kumimoji="1" lang="ja-JP" altLang="en-US" sz="8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作業離脱：作業を中止し、涼しい休憩所や日陰、エアコンの効いた車内へ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身体冷却：衣服を緩め、首や脇の下、足の付け根を冷やす。水をかける。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水分摂取：水分だけでなく塩分も</a:t>
              </a:r>
              <a:r>
                <a:rPr kumimoji="1" lang="ja-JP" altLang="en-US" sz="800" spc="-5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（自力で飲めない時は無理に飲ませない）</a:t>
              </a:r>
            </a:p>
            <a:p>
              <a:pPr>
                <a:spcBef>
                  <a:spcPts val="5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連絡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・おかしいと思った時点で責任者へ連絡。常に連絡できる状態を維持。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・判断に迷う場合は「</a:t>
              </a:r>
              <a:r>
                <a:rPr kumimoji="1" lang="en-US" altLang="ja-JP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#7119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」へ。重症の場合はためらわず</a:t>
              </a:r>
              <a:r>
                <a:rPr kumimoji="1" lang="en-US" altLang="ja-JP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119</a:t>
              </a:r>
              <a:r>
                <a:rPr kumimoji="1" lang="ja-JP" altLang="en-US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番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！</a:t>
              </a:r>
            </a:p>
          </p:txBody>
        </p:sp>
        <p:pic>
          <p:nvPicPr>
            <p:cNvPr id="86" name="グラフィックス 85" descr="スピーカー フォン 単色塗りつぶし">
              <a:extLst>
                <a:ext uri="{FF2B5EF4-FFF2-40B4-BE49-F238E27FC236}">
                  <a16:creationId xmlns:a16="http://schemas.microsoft.com/office/drawing/2014/main" id="{0C323108-E5A4-B4F5-23C3-2321C2B06D5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28542" y="1951367"/>
              <a:ext cx="138208" cy="138208"/>
            </a:xfrm>
            <a:prstGeom prst="rect">
              <a:avLst/>
            </a:prstGeom>
          </p:spPr>
        </p:pic>
        <p:pic>
          <p:nvPicPr>
            <p:cNvPr id="87" name="グラフィックス 86" descr="クリップボード: 部分的にチェックマーク 単色塗りつぶし">
              <a:extLst>
                <a:ext uri="{FF2B5EF4-FFF2-40B4-BE49-F238E27FC236}">
                  <a16:creationId xmlns:a16="http://schemas.microsoft.com/office/drawing/2014/main" id="{5FE6840F-62E2-9B0E-2653-696F4F232B5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55675" y="706110"/>
              <a:ext cx="123825" cy="123825"/>
            </a:xfrm>
            <a:prstGeom prst="rect">
              <a:avLst/>
            </a:prstGeom>
          </p:spPr>
        </p:pic>
        <p:pic>
          <p:nvPicPr>
            <p:cNvPr id="88" name="図 87">
              <a:extLst>
                <a:ext uri="{FF2B5EF4-FFF2-40B4-BE49-F238E27FC236}">
                  <a16:creationId xmlns:a16="http://schemas.microsoft.com/office/drawing/2014/main" id="{89663763-11DD-9050-65AD-6257E7505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93" t="12928" r="49097" b="67141"/>
            <a:stretch>
              <a:fillRect/>
            </a:stretch>
          </p:blipFill>
          <p:spPr>
            <a:xfrm>
              <a:off x="721730" y="1319541"/>
              <a:ext cx="175339" cy="144135"/>
            </a:xfrm>
            <a:prstGeom prst="rect">
              <a:avLst/>
            </a:prstGeom>
          </p:spPr>
        </p:pic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B5EF3AD0-4126-F275-40BC-C528B5F2D7D8}"/>
                </a:ext>
              </a:extLst>
            </p:cNvPr>
            <p:cNvSpPr txBox="1"/>
            <p:nvPr/>
          </p:nvSpPr>
          <p:spPr>
            <a:xfrm>
              <a:off x="4152203" y="69453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1100" b="1" dirty="0"/>
            </a:p>
          </p:txBody>
        </p:sp>
      </p:grpSp>
      <p:grpSp>
        <p:nvGrpSpPr>
          <p:cNvPr id="90" name="グループ化 89">
            <a:extLst>
              <a:ext uri="{FF2B5EF4-FFF2-40B4-BE49-F238E27FC236}">
                <a16:creationId xmlns:a16="http://schemas.microsoft.com/office/drawing/2014/main" id="{23813676-23E9-7C8A-2241-5851BFBB24A8}"/>
              </a:ext>
            </a:extLst>
          </p:cNvPr>
          <p:cNvGrpSpPr/>
          <p:nvPr/>
        </p:nvGrpSpPr>
        <p:grpSpPr>
          <a:xfrm>
            <a:off x="172861" y="7176415"/>
            <a:ext cx="6655787" cy="2016185"/>
            <a:chOff x="157763" y="444500"/>
            <a:chExt cx="6655787" cy="2016185"/>
          </a:xfrm>
        </p:grpSpPr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2B705136-828E-A1BA-AE1F-21BF4AF75170}"/>
                </a:ext>
              </a:extLst>
            </p:cNvPr>
            <p:cNvSpPr/>
            <p:nvPr/>
          </p:nvSpPr>
          <p:spPr>
            <a:xfrm>
              <a:off x="3429000" y="473676"/>
              <a:ext cx="3204000" cy="1980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2" name="テキスト ボックス 91">
              <a:extLst>
                <a:ext uri="{FF2B5EF4-FFF2-40B4-BE49-F238E27FC236}">
                  <a16:creationId xmlns:a16="http://schemas.microsoft.com/office/drawing/2014/main" id="{8C499D98-962E-6552-2B1C-561356262E97}"/>
                </a:ext>
              </a:extLst>
            </p:cNvPr>
            <p:cNvSpPr txBox="1"/>
            <p:nvPr/>
          </p:nvSpPr>
          <p:spPr>
            <a:xfrm>
              <a:off x="3429000" y="444500"/>
              <a:ext cx="33845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緊急連絡先カード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（常に携帯し、見える場所に保管してください）</a:t>
              </a:r>
            </a:p>
          </p:txBody>
        </p:sp>
        <p:sp>
          <p:nvSpPr>
            <p:cNvPr id="93" name="四角形: 角を丸くする 92">
              <a:extLst>
                <a:ext uri="{FF2B5EF4-FFF2-40B4-BE49-F238E27FC236}">
                  <a16:creationId xmlns:a16="http://schemas.microsoft.com/office/drawing/2014/main" id="{6451A9FC-618F-F77D-7636-E3E04421ED3E}"/>
                </a:ext>
              </a:extLst>
            </p:cNvPr>
            <p:cNvSpPr/>
            <p:nvPr/>
          </p:nvSpPr>
          <p:spPr>
            <a:xfrm>
              <a:off x="3536950" y="706110"/>
              <a:ext cx="3060700" cy="1637040"/>
            </a:xfrm>
            <a:prstGeom prst="roundRect">
              <a:avLst>
                <a:gd name="adj" fmla="val 929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4" name="テキスト ボックス 93">
              <a:extLst>
                <a:ext uri="{FF2B5EF4-FFF2-40B4-BE49-F238E27FC236}">
                  <a16:creationId xmlns:a16="http://schemas.microsoft.com/office/drawing/2014/main" id="{0743E8FC-890A-DB02-CB75-F2F4FB40000D}"/>
                </a:ext>
              </a:extLst>
            </p:cNvPr>
            <p:cNvSpPr txBox="1"/>
            <p:nvPr/>
          </p:nvSpPr>
          <p:spPr>
            <a:xfrm>
              <a:off x="3536950" y="706110"/>
              <a:ext cx="3060700" cy="1587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氏名：　　　　　　　　　　　　　　　　　　　（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血液型：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型</a:t>
              </a: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　　　　　　　　　　　　        </a:t>
              </a:r>
            </a:p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所属・会社名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　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300"/>
                </a:spcBef>
              </a:pP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会社報告先</a:t>
              </a: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責任者名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  　　　    　</a:t>
              </a:r>
              <a:r>
                <a: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電話：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代理者名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  　　　  　  </a:t>
              </a:r>
              <a:r>
                <a: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 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300"/>
                </a:spcBef>
              </a:pP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医療機関</a:t>
              </a:r>
              <a:r>
                <a:rPr kumimoji="1" lang="en-US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病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院名：　　　　　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電話：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</a:t>
              </a:r>
              <a:r>
                <a:rPr kumimoji="1" lang="en-US" altLang="ja-JP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住所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　　　　　　　　　　　　　　　　　　　　　　　　　　　　　　　　  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100"/>
                </a:spcBef>
              </a:pPr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持病・</a:t>
              </a:r>
              <a:r>
                <a:rPr kumimoji="1" lang="ja-JP" altLang="en-US" sz="10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服薬：</a:t>
              </a:r>
              <a:endPara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95" name="直線コネクタ 94">
              <a:extLst>
                <a:ext uri="{FF2B5EF4-FFF2-40B4-BE49-F238E27FC236}">
                  <a16:creationId xmlns:a16="http://schemas.microsoft.com/office/drawing/2014/main" id="{42368C35-6FD8-95C5-F96F-02A8DFF5DC65}"/>
                </a:ext>
              </a:extLst>
            </p:cNvPr>
            <p:cNvCxnSpPr>
              <a:cxnSpLocks/>
            </p:cNvCxnSpPr>
            <p:nvPr/>
          </p:nvCxnSpPr>
          <p:spPr>
            <a:xfrm>
              <a:off x="3921919" y="908050"/>
              <a:ext cx="1562100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直線コネクタ 95">
              <a:extLst>
                <a:ext uri="{FF2B5EF4-FFF2-40B4-BE49-F238E27FC236}">
                  <a16:creationId xmlns:a16="http://schemas.microsoft.com/office/drawing/2014/main" id="{3200FB16-F152-9B59-5FD7-D4A674C54D72}"/>
                </a:ext>
              </a:extLst>
            </p:cNvPr>
            <p:cNvCxnSpPr>
              <a:cxnSpLocks/>
            </p:cNvCxnSpPr>
            <p:nvPr/>
          </p:nvCxnSpPr>
          <p:spPr>
            <a:xfrm>
              <a:off x="4364831" y="1065212"/>
              <a:ext cx="2095500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直線コネクタ 96">
              <a:extLst>
                <a:ext uri="{FF2B5EF4-FFF2-40B4-BE49-F238E27FC236}">
                  <a16:creationId xmlns:a16="http://schemas.microsoft.com/office/drawing/2014/main" id="{584E112E-5F30-A1F4-4E56-ACE977C8BE9C}"/>
                </a:ext>
              </a:extLst>
            </p:cNvPr>
            <p:cNvCxnSpPr>
              <a:cxnSpLocks/>
            </p:cNvCxnSpPr>
            <p:nvPr/>
          </p:nvCxnSpPr>
          <p:spPr>
            <a:xfrm>
              <a:off x="4181475" y="1400969"/>
              <a:ext cx="2278856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DBDF8B5C-C465-E033-306D-D9FA97BD576A}"/>
                </a:ext>
              </a:extLst>
            </p:cNvPr>
            <p:cNvCxnSpPr>
              <a:cxnSpLocks/>
            </p:cNvCxnSpPr>
            <p:nvPr/>
          </p:nvCxnSpPr>
          <p:spPr>
            <a:xfrm>
              <a:off x="4181474" y="1565275"/>
              <a:ext cx="2278857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34A60569-712C-923F-FC26-EBC0A3293A98}"/>
                </a:ext>
              </a:extLst>
            </p:cNvPr>
            <p:cNvCxnSpPr>
              <a:cxnSpLocks/>
            </p:cNvCxnSpPr>
            <p:nvPr/>
          </p:nvCxnSpPr>
          <p:spPr>
            <a:xfrm>
              <a:off x="4052887" y="1905794"/>
              <a:ext cx="2407444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直線コネクタ 99">
              <a:extLst>
                <a:ext uri="{FF2B5EF4-FFF2-40B4-BE49-F238E27FC236}">
                  <a16:creationId xmlns:a16="http://schemas.microsoft.com/office/drawing/2014/main" id="{60559394-A17C-D641-EDF6-FA39ADF6F3ED}"/>
                </a:ext>
              </a:extLst>
            </p:cNvPr>
            <p:cNvCxnSpPr>
              <a:cxnSpLocks/>
            </p:cNvCxnSpPr>
            <p:nvPr/>
          </p:nvCxnSpPr>
          <p:spPr>
            <a:xfrm>
              <a:off x="3921919" y="2067719"/>
              <a:ext cx="2538412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直線コネクタ 100">
              <a:extLst>
                <a:ext uri="{FF2B5EF4-FFF2-40B4-BE49-F238E27FC236}">
                  <a16:creationId xmlns:a16="http://schemas.microsoft.com/office/drawing/2014/main" id="{0D1A4EC1-DD09-23D0-A73C-BD2417FD2F6D}"/>
                </a:ext>
              </a:extLst>
            </p:cNvPr>
            <p:cNvCxnSpPr>
              <a:cxnSpLocks/>
            </p:cNvCxnSpPr>
            <p:nvPr/>
          </p:nvCxnSpPr>
          <p:spPr>
            <a:xfrm>
              <a:off x="4238625" y="2239169"/>
              <a:ext cx="2221706" cy="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2" name="四角形: 角を丸くする 101">
              <a:extLst>
                <a:ext uri="{FF2B5EF4-FFF2-40B4-BE49-F238E27FC236}">
                  <a16:creationId xmlns:a16="http://schemas.microsoft.com/office/drawing/2014/main" id="{80C5C7FF-557F-F7C8-15A0-6A69BB8BE146}"/>
                </a:ext>
              </a:extLst>
            </p:cNvPr>
            <p:cNvSpPr/>
            <p:nvPr/>
          </p:nvSpPr>
          <p:spPr>
            <a:xfrm>
              <a:off x="240506" y="682626"/>
              <a:ext cx="3159125" cy="622299"/>
            </a:xfrm>
            <a:prstGeom prst="roundRect">
              <a:avLst>
                <a:gd name="adj" fmla="val 10034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" name="四角形: 角を丸くする 102">
              <a:extLst>
                <a:ext uri="{FF2B5EF4-FFF2-40B4-BE49-F238E27FC236}">
                  <a16:creationId xmlns:a16="http://schemas.microsoft.com/office/drawing/2014/main" id="{5A29762D-E566-7772-AE4C-110B973E9355}"/>
                </a:ext>
              </a:extLst>
            </p:cNvPr>
            <p:cNvSpPr/>
            <p:nvPr/>
          </p:nvSpPr>
          <p:spPr>
            <a:xfrm>
              <a:off x="240506" y="1319541"/>
              <a:ext cx="3159125" cy="604510"/>
            </a:xfrm>
            <a:prstGeom prst="roundRect">
              <a:avLst>
                <a:gd name="adj" fmla="val 10034"/>
              </a:avLst>
            </a:prstGeom>
            <a:solidFill>
              <a:srgbClr val="DAE8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" name="四角形: 角を丸くする 103">
              <a:extLst>
                <a:ext uri="{FF2B5EF4-FFF2-40B4-BE49-F238E27FC236}">
                  <a16:creationId xmlns:a16="http://schemas.microsoft.com/office/drawing/2014/main" id="{332DFF01-21D6-B561-DDD8-2B5567C3A0DE}"/>
                </a:ext>
              </a:extLst>
            </p:cNvPr>
            <p:cNvSpPr/>
            <p:nvPr/>
          </p:nvSpPr>
          <p:spPr>
            <a:xfrm>
              <a:off x="240506" y="1946877"/>
              <a:ext cx="3148014" cy="472473"/>
            </a:xfrm>
            <a:prstGeom prst="roundRect">
              <a:avLst>
                <a:gd name="adj" fmla="val 10034"/>
              </a:avLst>
            </a:prstGeom>
            <a:solidFill>
              <a:srgbClr val="F8DCF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" name="正方形/長方形 104">
              <a:extLst>
                <a:ext uri="{FF2B5EF4-FFF2-40B4-BE49-F238E27FC236}">
                  <a16:creationId xmlns:a16="http://schemas.microsoft.com/office/drawing/2014/main" id="{87635C44-E88C-25E5-3A45-F1C49651AFB0}"/>
                </a:ext>
              </a:extLst>
            </p:cNvPr>
            <p:cNvSpPr/>
            <p:nvPr/>
          </p:nvSpPr>
          <p:spPr>
            <a:xfrm>
              <a:off x="217856" y="472089"/>
              <a:ext cx="3204000" cy="1980000"/>
            </a:xfrm>
            <a:prstGeom prst="rect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E0351B32-32BC-99C9-BA82-33F89A5F881A}"/>
                </a:ext>
              </a:extLst>
            </p:cNvPr>
            <p:cNvSpPr txBox="1"/>
            <p:nvPr/>
          </p:nvSpPr>
          <p:spPr>
            <a:xfrm>
              <a:off x="880966" y="465465"/>
              <a:ext cx="188356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熱中症緊急対応マニュアル</a:t>
              </a:r>
              <a:endParaRPr kumimoji="1" lang="ja-JP" altLang="en-US" sz="8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7" name="テキスト ボックス 106">
              <a:extLst>
                <a:ext uri="{FF2B5EF4-FFF2-40B4-BE49-F238E27FC236}">
                  <a16:creationId xmlns:a16="http://schemas.microsoft.com/office/drawing/2014/main" id="{E8E30762-1B13-2B46-5CF0-F8B9C1AD7BAB}"/>
                </a:ext>
              </a:extLst>
            </p:cNvPr>
            <p:cNvSpPr txBox="1"/>
            <p:nvPr/>
          </p:nvSpPr>
          <p:spPr>
            <a:xfrm>
              <a:off x="157763" y="680711"/>
              <a:ext cx="3329975" cy="1779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セルフチェック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Ⅰ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度：めまい、立ちくらみ、生あくび、こむら返り、大量の発汗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Ⅱ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度：頭痛、吐き気、体がぐったりする、力が入らない、判断力の低下</a:t>
              </a:r>
            </a:p>
            <a:p>
              <a:pPr>
                <a:spcBef>
                  <a:spcPts val="200"/>
                </a:spcBef>
              </a:pP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Ⅲ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Ⅳ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度：意識がはっきりしない、けいれん、体が熱い、まっすぐ歩けない</a:t>
              </a:r>
            </a:p>
            <a:p>
              <a:pPr>
                <a:spcBef>
                  <a:spcPts val="5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応急措置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	</a:t>
              </a:r>
              <a:endParaRPr kumimoji="1" lang="ja-JP" altLang="en-US" sz="8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作業離脱：作業を中止し、涼しい休憩所や日陰、エアコンの効いた車内へ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身体冷却：衣服を緩め、首や脇の下、足の付け根を冷やす。水をかける。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水分摂取：水分だけでなく塩分も</a:t>
              </a:r>
              <a:r>
                <a:rPr kumimoji="1" lang="ja-JP" altLang="en-US" sz="800" spc="-5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（自力で飲めない時は無理に飲ませない）</a:t>
              </a:r>
            </a:p>
            <a:p>
              <a:pPr>
                <a:spcBef>
                  <a:spcPts val="5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</a:t>
              </a:r>
              <a:r>
                <a:rPr kumimoji="1" lang="en-US" altLang="ja-JP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連絡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・おかしいと思った時点で責任者へ連絡。常に連絡できる状態を維持。</a:t>
              </a:r>
            </a:p>
            <a:p>
              <a:pPr>
                <a:spcBef>
                  <a:spcPts val="200"/>
                </a:spcBef>
              </a:pP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・判断に迷う場合は「</a:t>
              </a:r>
              <a:r>
                <a:rPr kumimoji="1" lang="en-US" altLang="ja-JP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#7119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」へ。重症の場合はためらわず</a:t>
              </a:r>
              <a:r>
                <a:rPr kumimoji="1" lang="en-US" altLang="ja-JP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119</a:t>
              </a:r>
              <a:r>
                <a:rPr kumimoji="1" lang="ja-JP" altLang="en-US" sz="8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番</a:t>
              </a:r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！</a:t>
              </a:r>
            </a:p>
          </p:txBody>
        </p:sp>
        <p:pic>
          <p:nvPicPr>
            <p:cNvPr id="108" name="グラフィックス 107" descr="スピーカー フォン 単色塗りつぶし">
              <a:extLst>
                <a:ext uri="{FF2B5EF4-FFF2-40B4-BE49-F238E27FC236}">
                  <a16:creationId xmlns:a16="http://schemas.microsoft.com/office/drawing/2014/main" id="{0C203B6F-6EF8-42B9-DF27-10C40E82B98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528542" y="1951367"/>
              <a:ext cx="138208" cy="138208"/>
            </a:xfrm>
            <a:prstGeom prst="rect">
              <a:avLst/>
            </a:prstGeom>
          </p:spPr>
        </p:pic>
        <p:pic>
          <p:nvPicPr>
            <p:cNvPr id="109" name="グラフィックス 108" descr="クリップボード: 部分的にチェックマーク 単色塗りつぶし">
              <a:extLst>
                <a:ext uri="{FF2B5EF4-FFF2-40B4-BE49-F238E27FC236}">
                  <a16:creationId xmlns:a16="http://schemas.microsoft.com/office/drawing/2014/main" id="{EE6564FC-822D-B1FA-6E10-17EFF908048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55675" y="706110"/>
              <a:ext cx="123825" cy="123825"/>
            </a:xfrm>
            <a:prstGeom prst="rect">
              <a:avLst/>
            </a:prstGeom>
          </p:spPr>
        </p:pic>
        <p:pic>
          <p:nvPicPr>
            <p:cNvPr id="110" name="図 109">
              <a:extLst>
                <a:ext uri="{FF2B5EF4-FFF2-40B4-BE49-F238E27FC236}">
                  <a16:creationId xmlns:a16="http://schemas.microsoft.com/office/drawing/2014/main" id="{78389453-EEEF-B4C1-00A8-8EC9CA771E0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93" t="12928" r="49097" b="67141"/>
            <a:stretch>
              <a:fillRect/>
            </a:stretch>
          </p:blipFill>
          <p:spPr>
            <a:xfrm>
              <a:off x="721730" y="1319541"/>
              <a:ext cx="175339" cy="144135"/>
            </a:xfrm>
            <a:prstGeom prst="rect">
              <a:avLst/>
            </a:prstGeom>
          </p:spPr>
        </p:pic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87E47367-01CC-6955-8C57-696AE7F0C107}"/>
                </a:ext>
              </a:extLst>
            </p:cNvPr>
            <p:cNvSpPr txBox="1"/>
            <p:nvPr/>
          </p:nvSpPr>
          <p:spPr>
            <a:xfrm>
              <a:off x="4152203" y="694531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1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1162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281</TotalTime>
  <Words>928</Words>
  <Application>Microsoft Office PowerPoint</Application>
  <PresentationFormat>A4 210 x 297 mm</PresentationFormat>
  <Paragraphs>88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片岡由佳</dc:creator>
  <cp:lastModifiedBy>片岡由佳</cp:lastModifiedBy>
  <cp:revision>5</cp:revision>
  <cp:lastPrinted>2026-04-09T02:37:39Z</cp:lastPrinted>
  <dcterms:created xsi:type="dcterms:W3CDTF">2026-04-07T06:53:12Z</dcterms:created>
  <dcterms:modified xsi:type="dcterms:W3CDTF">2026-04-09T04:37:06Z</dcterms:modified>
</cp:coreProperties>
</file>