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CE5"/>
    <a:srgbClr val="F58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D0BB8-3D2A-4EBD-BE1E-1AD540BAB66F}" v="54" dt="2026-04-09T04:13:46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554" y="-4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片岡由佳" userId="73fc84fe-dc44-438f-b306-38b8b2f0eb02" providerId="ADAL" clId="{7DC0E13D-2943-4736-BBE9-E82368E953E5}"/>
    <pc:docChg chg="undo custSel addSld modSld">
      <pc:chgData name="片岡由佳" userId="73fc84fe-dc44-438f-b306-38b8b2f0eb02" providerId="ADAL" clId="{7DC0E13D-2943-4736-BBE9-E82368E953E5}" dt="2026-04-09T04:14:02.918" v="2596" actId="1076"/>
      <pc:docMkLst>
        <pc:docMk/>
      </pc:docMkLst>
      <pc:sldChg chg="addSp delSp modSp new mod">
        <pc:chgData name="片岡由佳" userId="73fc84fe-dc44-438f-b306-38b8b2f0eb02" providerId="ADAL" clId="{7DC0E13D-2943-4736-BBE9-E82368E953E5}" dt="2026-04-09T04:14:02.918" v="2596" actId="1076"/>
        <pc:sldMkLst>
          <pc:docMk/>
          <pc:sldMk cId="321162224" sldId="256"/>
        </pc:sldMkLst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2" creationId="{1D23AFE6-90E9-350C-623A-80895F467E80}"/>
          </ac:spMkLst>
        </pc:spChg>
        <pc:spChg chg="add mod">
          <ac:chgData name="片岡由佳" userId="73fc84fe-dc44-438f-b306-38b8b2f0eb02" providerId="ADAL" clId="{7DC0E13D-2943-4736-BBE9-E82368E953E5}" dt="2026-04-08T01:51:16.256" v="67" actId="207"/>
          <ac:spMkLst>
            <pc:docMk/>
            <pc:sldMk cId="321162224" sldId="256"/>
            <ac:spMk id="3" creationId="{5A0DBDBE-CACB-E75D-9262-9733896A8629}"/>
          </ac:spMkLst>
        </pc:spChg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4" creationId="{C80162E1-A6A9-C12C-EA4F-0903F3C66F0F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5" creationId="{8331602A-AFB9-A172-7E9F-D22B45A51B36}"/>
          </ac:spMkLst>
        </pc:spChg>
        <pc:spChg chg="add mod">
          <ac:chgData name="片岡由佳" userId="73fc84fe-dc44-438f-b306-38b8b2f0eb02" providerId="ADAL" clId="{7DC0E13D-2943-4736-BBE9-E82368E953E5}" dt="2026-04-09T00:16:56.104" v="1679" actId="113"/>
          <ac:spMkLst>
            <pc:docMk/>
            <pc:sldMk cId="321162224" sldId="256"/>
            <ac:spMk id="6" creationId="{6C60051D-15EF-4720-F7D7-8A8360A5EBE5}"/>
          </ac:spMkLst>
        </pc:spChg>
        <pc:spChg chg="add mod">
          <ac:chgData name="片岡由佳" userId="73fc84fe-dc44-438f-b306-38b8b2f0eb02" providerId="ADAL" clId="{7DC0E13D-2943-4736-BBE9-E82368E953E5}" dt="2026-04-09T00:27:23.540" v="1941" actId="113"/>
          <ac:spMkLst>
            <pc:docMk/>
            <pc:sldMk cId="321162224" sldId="256"/>
            <ac:spMk id="7" creationId="{F02224B3-4541-69EE-0B8D-D6749045B8E1}"/>
          </ac:spMkLst>
        </pc:spChg>
        <pc:spChg chg="add mod">
          <ac:chgData name="片岡由佳" userId="73fc84fe-dc44-438f-b306-38b8b2f0eb02" providerId="ADAL" clId="{7DC0E13D-2943-4736-BBE9-E82368E953E5}" dt="2026-04-08T06:13:26.089" v="256" actId="1076"/>
          <ac:spMkLst>
            <pc:docMk/>
            <pc:sldMk cId="321162224" sldId="256"/>
            <ac:spMk id="11" creationId="{469FB8AC-141D-1356-C691-43F244D2FE58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12" creationId="{B8C28D0F-CC5C-15FC-0501-096F457ED98D}"/>
          </ac:spMkLst>
        </pc:spChg>
        <pc:spChg chg="add mod">
          <ac:chgData name="片岡由佳" userId="73fc84fe-dc44-438f-b306-38b8b2f0eb02" providerId="ADAL" clId="{7DC0E13D-2943-4736-BBE9-E82368E953E5}" dt="2026-04-08T07:39:44.040" v="731" actId="1076"/>
          <ac:spMkLst>
            <pc:docMk/>
            <pc:sldMk cId="321162224" sldId="256"/>
            <ac:spMk id="14" creationId="{5E2B889D-951D-7C51-3AE7-ADF6090292A1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17" creationId="{082BCF48-796F-DB0F-6158-D10B90BB9F02}"/>
          </ac:spMkLst>
        </pc:spChg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19" creationId="{E41A57CB-E497-0C18-583A-BB2543D4425B}"/>
          </ac:spMkLst>
        </pc:spChg>
        <pc:spChg chg="add mod">
          <ac:chgData name="片岡由佳" userId="73fc84fe-dc44-438f-b306-38b8b2f0eb02" providerId="ADAL" clId="{7DC0E13D-2943-4736-BBE9-E82368E953E5}" dt="2026-04-08T06:15:32.940" v="328" actId="1076"/>
          <ac:spMkLst>
            <pc:docMk/>
            <pc:sldMk cId="321162224" sldId="256"/>
            <ac:spMk id="21" creationId="{4FA8F135-657A-AF4F-37C1-8199F3B466FD}"/>
          </ac:spMkLst>
        </pc:spChg>
        <pc:spChg chg="add mod">
          <ac:chgData name="片岡由佳" userId="73fc84fe-dc44-438f-b306-38b8b2f0eb02" providerId="ADAL" clId="{7DC0E13D-2943-4736-BBE9-E82368E953E5}" dt="2026-04-09T01:14:53.077" v="2446" actId="207"/>
          <ac:spMkLst>
            <pc:docMk/>
            <pc:sldMk cId="321162224" sldId="256"/>
            <ac:spMk id="22" creationId="{AC57F83A-AA4E-9CC1-50AB-861E266005B6}"/>
          </ac:spMkLst>
        </pc:spChg>
        <pc:spChg chg="add mod">
          <ac:chgData name="片岡由佳" userId="73fc84fe-dc44-438f-b306-38b8b2f0eb02" providerId="ADAL" clId="{7DC0E13D-2943-4736-BBE9-E82368E953E5}" dt="2026-04-09T01:02:11.132" v="2368" actId="207"/>
          <ac:spMkLst>
            <pc:docMk/>
            <pc:sldMk cId="321162224" sldId="256"/>
            <ac:spMk id="23" creationId="{D1B01ECB-0B5B-317B-94F7-6DE81452190D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24" creationId="{75E10321-BD75-69C0-6368-58F7E8915F87}"/>
          </ac:spMkLst>
        </pc:spChg>
        <pc:spChg chg="add mod">
          <ac:chgData name="片岡由佳" userId="73fc84fe-dc44-438f-b306-38b8b2f0eb02" providerId="ADAL" clId="{7DC0E13D-2943-4736-BBE9-E82368E953E5}" dt="2026-04-08T07:45:42.736" v="832" actId="20577"/>
          <ac:spMkLst>
            <pc:docMk/>
            <pc:sldMk cId="321162224" sldId="256"/>
            <ac:spMk id="25" creationId="{BA63D5C1-1DB6-5A28-9A7A-0FB9490893F2}"/>
          </ac:spMkLst>
        </pc:spChg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26" creationId="{ABA3A49D-A484-5861-F8D4-074AFDB6FF83}"/>
          </ac:spMkLst>
        </pc:spChg>
        <pc:spChg chg="add del mod">
          <ac:chgData name="片岡由佳" userId="73fc84fe-dc44-438f-b306-38b8b2f0eb02" providerId="ADAL" clId="{7DC0E13D-2943-4736-BBE9-E82368E953E5}" dt="2026-04-09T00:20:09.512" v="1694" actId="478"/>
          <ac:spMkLst>
            <pc:docMk/>
            <pc:sldMk cId="321162224" sldId="256"/>
            <ac:spMk id="27" creationId="{C8453D47-CAEB-1FFD-1E19-93A76A5CF7C6}"/>
          </ac:spMkLst>
        </pc:spChg>
        <pc:spChg chg="add del mod">
          <ac:chgData name="片岡由佳" userId="73fc84fe-dc44-438f-b306-38b8b2f0eb02" providerId="ADAL" clId="{7DC0E13D-2943-4736-BBE9-E82368E953E5}" dt="2026-04-09T00:56:28.207" v="2320" actId="478"/>
          <ac:spMkLst>
            <pc:docMk/>
            <pc:sldMk cId="321162224" sldId="256"/>
            <ac:spMk id="29" creationId="{613821A3-9C5B-C087-A36A-981A758BF452}"/>
          </ac:spMkLst>
        </pc:spChg>
        <pc:spChg chg="add mod">
          <ac:chgData name="片岡由佳" userId="73fc84fe-dc44-438f-b306-38b8b2f0eb02" providerId="ADAL" clId="{7DC0E13D-2943-4736-BBE9-E82368E953E5}" dt="2026-04-09T00:31:55.073" v="1980" actId="14100"/>
          <ac:spMkLst>
            <pc:docMk/>
            <pc:sldMk cId="321162224" sldId="256"/>
            <ac:spMk id="31" creationId="{EB94F2E0-2175-E9DE-B783-882140BA37E9}"/>
          </ac:spMkLst>
        </pc:spChg>
        <pc:spChg chg="add del mod">
          <ac:chgData name="片岡由佳" userId="73fc84fe-dc44-438f-b306-38b8b2f0eb02" providerId="ADAL" clId="{7DC0E13D-2943-4736-BBE9-E82368E953E5}" dt="2026-04-09T04:13:33.451" v="2590" actId="478"/>
          <ac:spMkLst>
            <pc:docMk/>
            <pc:sldMk cId="321162224" sldId="256"/>
            <ac:spMk id="34" creationId="{2233B67E-F591-A7D2-2B6D-6C06399C9156}"/>
          </ac:spMkLst>
        </pc:spChg>
        <pc:spChg chg="add mod or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35" creationId="{492A803F-6CA7-AC58-1CE3-B957B540742A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37" creationId="{2E527A63-3D43-2EE0-E90D-4E02E056E216}"/>
          </ac:spMkLst>
        </pc:spChg>
        <pc:spChg chg="add mod">
          <ac:chgData name="片岡由佳" userId="73fc84fe-dc44-438f-b306-38b8b2f0eb02" providerId="ADAL" clId="{7DC0E13D-2943-4736-BBE9-E82368E953E5}" dt="2026-04-09T02:06:16.931" v="2568" actId="1076"/>
          <ac:spMkLst>
            <pc:docMk/>
            <pc:sldMk cId="321162224" sldId="256"/>
            <ac:spMk id="38" creationId="{5445CBD2-B500-11EF-E870-82A0604A4B66}"/>
          </ac:spMkLst>
        </pc:spChg>
        <pc:spChg chg="add mod">
          <ac:chgData name="片岡由佳" userId="73fc84fe-dc44-438f-b306-38b8b2f0eb02" providerId="ADAL" clId="{7DC0E13D-2943-4736-BBE9-E82368E953E5}" dt="2026-04-09T02:06:31.139" v="2571" actId="1076"/>
          <ac:spMkLst>
            <pc:docMk/>
            <pc:sldMk cId="321162224" sldId="256"/>
            <ac:spMk id="39" creationId="{2EBD4E35-40EC-EDF4-7D5B-E9BBBA043177}"/>
          </ac:spMkLst>
        </pc:spChg>
        <pc:spChg chg="add mod ord">
          <ac:chgData name="片岡由佳" userId="73fc84fe-dc44-438f-b306-38b8b2f0eb02" providerId="ADAL" clId="{7DC0E13D-2943-4736-BBE9-E82368E953E5}" dt="2026-04-09T01:16:17.226" v="2455" actId="166"/>
          <ac:spMkLst>
            <pc:docMk/>
            <pc:sldMk cId="321162224" sldId="256"/>
            <ac:spMk id="40" creationId="{656E00B9-9B76-AA59-A2C4-BC80C080934F}"/>
          </ac:spMkLst>
        </pc:spChg>
        <pc:spChg chg="add mod">
          <ac:chgData name="片岡由佳" userId="73fc84fe-dc44-438f-b306-38b8b2f0eb02" providerId="ADAL" clId="{7DC0E13D-2943-4736-BBE9-E82368E953E5}" dt="2026-04-09T02:06:23.811" v="2569" actId="1076"/>
          <ac:spMkLst>
            <pc:docMk/>
            <pc:sldMk cId="321162224" sldId="256"/>
            <ac:spMk id="41" creationId="{778C2520-37E0-2C48-E734-5A59E0EE60E8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42" creationId="{C39D763C-7B93-765E-8268-870F81ABFDC8}"/>
          </ac:spMkLst>
        </pc:spChg>
        <pc:spChg chg="add mod ord">
          <ac:chgData name="片岡由佳" userId="73fc84fe-dc44-438f-b306-38b8b2f0eb02" providerId="ADAL" clId="{7DC0E13D-2943-4736-BBE9-E82368E953E5}" dt="2026-04-09T01:17:29.623" v="2459" actId="166"/>
          <ac:spMkLst>
            <pc:docMk/>
            <pc:sldMk cId="321162224" sldId="256"/>
            <ac:spMk id="43" creationId="{FCEF03A6-421C-7278-4100-BABDC6EA3A9D}"/>
          </ac:spMkLst>
        </pc:spChg>
        <pc:spChg chg="add mod">
          <ac:chgData name="片岡由佳" userId="73fc84fe-dc44-438f-b306-38b8b2f0eb02" providerId="ADAL" clId="{7DC0E13D-2943-4736-BBE9-E82368E953E5}" dt="2026-04-09T02:06:36.829" v="2572" actId="1076"/>
          <ac:spMkLst>
            <pc:docMk/>
            <pc:sldMk cId="321162224" sldId="256"/>
            <ac:spMk id="44" creationId="{E2A29462-C62A-5361-EFD1-F0B546065523}"/>
          </ac:spMkLst>
        </pc:spChg>
        <pc:spChg chg="add mod">
          <ac:chgData name="片岡由佳" userId="73fc84fe-dc44-438f-b306-38b8b2f0eb02" providerId="ADAL" clId="{7DC0E13D-2943-4736-BBE9-E82368E953E5}" dt="2026-04-09T02:06:45.368" v="2573" actId="1076"/>
          <ac:spMkLst>
            <pc:docMk/>
            <pc:sldMk cId="321162224" sldId="256"/>
            <ac:spMk id="45" creationId="{A18A3818-4B11-7194-BB40-863E301DEBD9}"/>
          </ac:spMkLst>
        </pc:spChg>
        <pc:spChg chg="add mod or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46" creationId="{6A0BA6FC-5000-BF33-BB0B-F24310BF05E1}"/>
          </ac:spMkLst>
        </pc:spChg>
        <pc:spChg chg="add mod ord">
          <ac:chgData name="片岡由佳" userId="73fc84fe-dc44-438f-b306-38b8b2f0eb02" providerId="ADAL" clId="{7DC0E13D-2943-4736-BBE9-E82368E953E5}" dt="2026-04-09T01:02:39.983" v="2376" actId="20577"/>
          <ac:spMkLst>
            <pc:docMk/>
            <pc:sldMk cId="321162224" sldId="256"/>
            <ac:spMk id="47" creationId="{CAFE99C5-7B0E-797C-F146-1F97F9258D4E}"/>
          </ac:spMkLst>
        </pc:spChg>
        <pc:spChg chg="add mod">
          <ac:chgData name="片岡由佳" userId="73fc84fe-dc44-438f-b306-38b8b2f0eb02" providerId="ADAL" clId="{7DC0E13D-2943-4736-BBE9-E82368E953E5}" dt="2026-04-09T01:00:41.477" v="2358" actId="207"/>
          <ac:spMkLst>
            <pc:docMk/>
            <pc:sldMk cId="321162224" sldId="256"/>
            <ac:spMk id="48" creationId="{4463D355-F5E4-4169-C4C3-EAA346E74199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49" creationId="{1FB57A17-9931-F365-994A-CB8C0826914B}"/>
          </ac:spMkLst>
        </pc:spChg>
        <pc:spChg chg="add mod">
          <ac:chgData name="片岡由佳" userId="73fc84fe-dc44-438f-b306-38b8b2f0eb02" providerId="ADAL" clId="{7DC0E13D-2943-4736-BBE9-E82368E953E5}" dt="2026-04-09T01:00:53.708" v="2362" actId="207"/>
          <ac:spMkLst>
            <pc:docMk/>
            <pc:sldMk cId="321162224" sldId="256"/>
            <ac:spMk id="50" creationId="{B2F03105-0BE8-DB0E-9941-14E8F0FDEED4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53" creationId="{BBB787E2-B398-1A22-989A-926E9962E311}"/>
          </ac:spMkLst>
        </pc:spChg>
        <pc:spChg chg="add mod">
          <ac:chgData name="片岡由佳" userId="73fc84fe-dc44-438f-b306-38b8b2f0eb02" providerId="ADAL" clId="{7DC0E13D-2943-4736-BBE9-E82368E953E5}" dt="2026-04-09T00:52:08.799" v="2166" actId="1076"/>
          <ac:spMkLst>
            <pc:docMk/>
            <pc:sldMk cId="321162224" sldId="256"/>
            <ac:spMk id="54" creationId="{B5B01D7A-2F12-8191-C1A4-C58C97AF29E4}"/>
          </ac:spMkLst>
        </pc:spChg>
        <pc:spChg chg="add mod">
          <ac:chgData name="片岡由佳" userId="73fc84fe-dc44-438f-b306-38b8b2f0eb02" providerId="ADAL" clId="{7DC0E13D-2943-4736-BBE9-E82368E953E5}" dt="2026-04-09T01:05:09.013" v="2386" actId="948"/>
          <ac:spMkLst>
            <pc:docMk/>
            <pc:sldMk cId="321162224" sldId="256"/>
            <ac:spMk id="55" creationId="{1306B7D5-B00F-156B-CD0C-76C8A85D5EAF}"/>
          </ac:spMkLst>
        </pc:spChg>
        <pc:spChg chg="add mod ord">
          <ac:chgData name="片岡由佳" userId="73fc84fe-dc44-438f-b306-38b8b2f0eb02" providerId="ADAL" clId="{7DC0E13D-2943-4736-BBE9-E82368E953E5}" dt="2026-04-09T01:03:01.014" v="2378" actId="1076"/>
          <ac:spMkLst>
            <pc:docMk/>
            <pc:sldMk cId="321162224" sldId="256"/>
            <ac:spMk id="56" creationId="{96083213-0572-391C-CF02-D42B5F1CA095}"/>
          </ac:spMkLst>
        </pc:spChg>
        <pc:spChg chg="add mod ord">
          <ac:chgData name="片岡由佳" userId="73fc84fe-dc44-438f-b306-38b8b2f0eb02" providerId="ADAL" clId="{7DC0E13D-2943-4736-BBE9-E82368E953E5}" dt="2026-04-09T01:02:32.653" v="2371" actId="166"/>
          <ac:spMkLst>
            <pc:docMk/>
            <pc:sldMk cId="321162224" sldId="256"/>
            <ac:spMk id="57" creationId="{B45C147C-2C7E-D6C6-E04B-97BEA9F4996B}"/>
          </ac:spMkLst>
        </pc:spChg>
        <pc:spChg chg="add mod ord">
          <ac:chgData name="片岡由佳" userId="73fc84fe-dc44-438f-b306-38b8b2f0eb02" providerId="ADAL" clId="{7DC0E13D-2943-4736-BBE9-E82368E953E5}" dt="2026-04-09T01:02:28.837" v="2370" actId="166"/>
          <ac:spMkLst>
            <pc:docMk/>
            <pc:sldMk cId="321162224" sldId="256"/>
            <ac:spMk id="58" creationId="{33862C8F-FCF7-1EAA-7A1A-D36100261CA8}"/>
          </ac:spMkLst>
        </pc:spChg>
        <pc:spChg chg="add mod ord">
          <ac:chgData name="片岡由佳" userId="73fc84fe-dc44-438f-b306-38b8b2f0eb02" providerId="ADAL" clId="{7DC0E13D-2943-4736-BBE9-E82368E953E5}" dt="2026-04-09T01:16:00.920" v="2451" actId="1076"/>
          <ac:spMkLst>
            <pc:docMk/>
            <pc:sldMk cId="321162224" sldId="256"/>
            <ac:spMk id="59" creationId="{7E9858BC-C677-F9C0-4BAB-B4B1F07E69C9}"/>
          </ac:spMkLst>
        </pc:spChg>
        <pc:spChg chg="add mod">
          <ac:chgData name="片岡由佳" userId="73fc84fe-dc44-438f-b306-38b8b2f0eb02" providerId="ADAL" clId="{7DC0E13D-2943-4736-BBE9-E82368E953E5}" dt="2026-04-09T01:17:36.921" v="2460" actId="1076"/>
          <ac:spMkLst>
            <pc:docMk/>
            <pc:sldMk cId="321162224" sldId="256"/>
            <ac:spMk id="60" creationId="{0FC3A93C-2023-FF9B-8000-876DAF44DB75}"/>
          </ac:spMkLst>
        </pc:spChg>
        <pc:spChg chg="add mod ord">
          <ac:chgData name="片岡由佳" userId="73fc84fe-dc44-438f-b306-38b8b2f0eb02" providerId="ADAL" clId="{7DC0E13D-2943-4736-BBE9-E82368E953E5}" dt="2026-04-09T01:16:23.396" v="2456" actId="1076"/>
          <ac:spMkLst>
            <pc:docMk/>
            <pc:sldMk cId="321162224" sldId="256"/>
            <ac:spMk id="61" creationId="{224F0DC4-A692-5F5B-C1E9-58EF1C62EECC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80" creationId="{DDC14721-0989-F446-F3BE-75B448051D86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85" creationId="{9FC6DA41-5EF8-1AF2-C3CC-F834B3E48357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92" creationId="{3AE7A2AC-F557-8C61-5C8E-3392F1E06049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98" creationId="{1F895965-ABF0-ADE0-FBD0-F3C860F9E59B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99" creationId="{FCE38D7A-6EDE-2883-7E07-BF2CC49904D6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05" creationId="{AEC39F09-FD64-CEC4-08DD-79A10230D8A2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08" creationId="{3B9E1D36-58FB-7EBC-73EB-882891A46E45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11" creationId="{4CE07276-A157-E467-79E7-35A495B2A3EE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13" creationId="{7B2B9068-1701-527B-2545-060D09161FA2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17" creationId="{7B528729-3268-442F-114E-6532B463D7FF}"/>
          </ac:spMkLst>
        </pc:spChg>
        <pc:grpChg chg="mod">
          <ac:chgData name="片岡由佳" userId="73fc84fe-dc44-438f-b306-38b8b2f0eb02" providerId="ADAL" clId="{7DC0E13D-2943-4736-BBE9-E82368E953E5}" dt="2026-04-09T04:14:02.918" v="2596" actId="1076"/>
          <ac:grpSpMkLst>
            <pc:docMk/>
            <pc:sldMk cId="321162224" sldId="256"/>
            <ac:grpSpMk id="51" creationId="{FF4320D5-339E-6030-296A-E5F8E6368DD6}"/>
          </ac:grpSpMkLst>
        </pc:grpChg>
        <pc:graphicFrameChg chg="add del mod modGraphic">
          <ac:chgData name="片岡由佳" userId="73fc84fe-dc44-438f-b306-38b8b2f0eb02" providerId="ADAL" clId="{7DC0E13D-2943-4736-BBE9-E82368E953E5}" dt="2026-04-08T05:36:40.510" v="211" actId="478"/>
          <ac:graphicFrameMkLst>
            <pc:docMk/>
            <pc:sldMk cId="321162224" sldId="256"/>
            <ac:graphicFrameMk id="9" creationId="{9EDAFA8A-336C-3CF6-ED70-77C5BC5B2C32}"/>
          </ac:graphicFrameMkLst>
        </pc:graphicFrameChg>
        <pc:picChg chg="add del mod">
          <ac:chgData name="片岡由佳" userId="73fc84fe-dc44-438f-b306-38b8b2f0eb02" providerId="ADAL" clId="{7DC0E13D-2943-4736-BBE9-E82368E953E5}" dt="2026-04-08T07:25:33.388" v="679" actId="478"/>
          <ac:picMkLst>
            <pc:docMk/>
            <pc:sldMk cId="321162224" sldId="256"/>
            <ac:picMk id="28" creationId="{F37B1C51-3303-9BAF-FE04-A3320E7408E5}"/>
          </ac:picMkLst>
        </pc:picChg>
        <pc:picChg chg="add mod">
          <ac:chgData name="片岡由佳" userId="73fc84fe-dc44-438f-b306-38b8b2f0eb02" providerId="ADAL" clId="{7DC0E13D-2943-4736-BBE9-E82368E953E5}" dt="2026-04-08T07:29:47.376" v="694" actId="1076"/>
          <ac:picMkLst>
            <pc:docMk/>
            <pc:sldMk cId="321162224" sldId="256"/>
            <ac:picMk id="30" creationId="{FE110EC0-52AC-D3CC-6980-AA7A8DD9315B}"/>
          </ac:picMkLst>
        </pc:picChg>
        <pc:picChg chg="add mod">
          <ac:chgData name="片岡由佳" userId="73fc84fe-dc44-438f-b306-38b8b2f0eb02" providerId="ADAL" clId="{7DC0E13D-2943-4736-BBE9-E82368E953E5}" dt="2026-04-08T07:37:36.074" v="710" actId="1076"/>
          <ac:picMkLst>
            <pc:docMk/>
            <pc:sldMk cId="321162224" sldId="256"/>
            <ac:picMk id="32" creationId="{73C01853-E4BD-EDF2-BE36-96F4C385A20A}"/>
          </ac:picMkLst>
        </pc:picChg>
        <pc:picChg chg="add del mod">
          <ac:chgData name="片岡由佳" userId="73fc84fe-dc44-438f-b306-38b8b2f0eb02" providerId="ADAL" clId="{7DC0E13D-2943-4736-BBE9-E82368E953E5}" dt="2026-04-09T04:13:38.821" v="2591" actId="478"/>
          <ac:picMkLst>
            <pc:docMk/>
            <pc:sldMk cId="321162224" sldId="256"/>
            <ac:picMk id="33" creationId="{EBAC7EE4-2DAE-D56C-BFCA-67A18D2ECC2C}"/>
          </ac:picMkLst>
        </pc:picChg>
        <pc:picChg chg="add del mod">
          <ac:chgData name="片岡由佳" userId="73fc84fe-dc44-438f-b306-38b8b2f0eb02" providerId="ADAL" clId="{7DC0E13D-2943-4736-BBE9-E82368E953E5}" dt="2026-04-08T07:41:14.085" v="734" actId="478"/>
          <ac:picMkLst>
            <pc:docMk/>
            <pc:sldMk cId="321162224" sldId="256"/>
            <ac:picMk id="34" creationId="{AB06AF3B-DF5D-A5A4-71D4-77B1F0ECC63C}"/>
          </ac:picMkLst>
        </pc:picChg>
        <pc:picChg chg="add del mod">
          <ac:chgData name="片岡由佳" userId="73fc84fe-dc44-438f-b306-38b8b2f0eb02" providerId="ADAL" clId="{7DC0E13D-2943-4736-BBE9-E82368E953E5}" dt="2026-04-08T23:53:18.621" v="1073" actId="478"/>
          <ac:picMkLst>
            <pc:docMk/>
            <pc:sldMk cId="321162224" sldId="256"/>
            <ac:picMk id="34" creationId="{D6764452-B16A-F60F-3E67-0CDC66AEFF91}"/>
          </ac:picMkLst>
        </pc:picChg>
        <pc:picChg chg="add mod">
          <ac:chgData name="片岡由佳" userId="73fc84fe-dc44-438f-b306-38b8b2f0eb02" providerId="ADAL" clId="{7DC0E13D-2943-4736-BBE9-E82368E953E5}" dt="2026-04-08T07:41:52.624" v="748" actId="14100"/>
          <ac:picMkLst>
            <pc:docMk/>
            <pc:sldMk cId="321162224" sldId="256"/>
            <ac:picMk id="36" creationId="{FED8D878-A7B1-1668-E8E2-6A6D420FA551}"/>
          </ac:picMkLst>
        </pc:picChg>
        <pc:picChg chg="add mod modCrop">
          <ac:chgData name="片岡由佳" userId="73fc84fe-dc44-438f-b306-38b8b2f0eb02" providerId="ADAL" clId="{7DC0E13D-2943-4736-BBE9-E82368E953E5}" dt="2026-04-09T00:59:22.797" v="2351" actId="1076"/>
          <ac:picMkLst>
            <pc:docMk/>
            <pc:sldMk cId="321162224" sldId="256"/>
            <ac:picMk id="52" creationId="{07B847A8-6213-E83B-0072-139C20EB4EA7}"/>
          </ac:picMkLst>
        </pc:picChg>
        <pc:picChg chg="add del mod">
          <ac:chgData name="片岡由佳" userId="73fc84fe-dc44-438f-b306-38b8b2f0eb02" providerId="ADAL" clId="{7DC0E13D-2943-4736-BBE9-E82368E953E5}" dt="2026-04-09T01:28:26.595" v="2469" actId="478"/>
          <ac:picMkLst>
            <pc:docMk/>
            <pc:sldMk cId="321162224" sldId="256"/>
            <ac:picMk id="63" creationId="{26644256-B4A7-F257-9F30-9FE1D99994F6}"/>
          </ac:picMkLst>
        </pc:picChg>
        <pc:picChg chg="add del mod modCrop">
          <ac:chgData name="片岡由佳" userId="73fc84fe-dc44-438f-b306-38b8b2f0eb02" providerId="ADAL" clId="{7DC0E13D-2943-4736-BBE9-E82368E953E5}" dt="2026-04-09T02:05:26.938" v="2553" actId="478"/>
          <ac:picMkLst>
            <pc:docMk/>
            <pc:sldMk cId="321162224" sldId="256"/>
            <ac:picMk id="65" creationId="{9E693779-C6E1-5CB5-6432-9D36624DA983}"/>
          </ac:picMkLst>
        </pc:picChg>
        <pc:picChg chg="add mod">
          <ac:chgData name="片岡由佳" userId="73fc84fe-dc44-438f-b306-38b8b2f0eb02" providerId="ADAL" clId="{7DC0E13D-2943-4736-BBE9-E82368E953E5}" dt="2026-04-09T02:06:12.291" v="2567" actId="1076"/>
          <ac:picMkLst>
            <pc:docMk/>
            <pc:sldMk cId="321162224" sldId="256"/>
            <ac:picMk id="67" creationId="{7F46B794-625E-95C9-E6FA-C5DBCF146D97}"/>
          </ac:picMkLst>
        </pc:picChg>
        <pc:picChg chg="add del mod">
          <ac:chgData name="片岡由佳" userId="73fc84fe-dc44-438f-b306-38b8b2f0eb02" providerId="ADAL" clId="{7DC0E13D-2943-4736-BBE9-E82368E953E5}" dt="2026-04-09T01:54:55.745" v="2509" actId="931"/>
          <ac:picMkLst>
            <pc:docMk/>
            <pc:sldMk cId="321162224" sldId="256"/>
            <ac:picMk id="69" creationId="{F44BD924-AC5F-CE59-36B7-076DA7A0ACA3}"/>
          </ac:picMkLst>
        </pc:picChg>
        <pc:picChg chg="add del mod modCrop">
          <ac:chgData name="片岡由佳" userId="73fc84fe-dc44-438f-b306-38b8b2f0eb02" providerId="ADAL" clId="{7DC0E13D-2943-4736-BBE9-E82368E953E5}" dt="2026-04-09T01:55:44.584" v="2523" actId="478"/>
          <ac:picMkLst>
            <pc:docMk/>
            <pc:sldMk cId="321162224" sldId="256"/>
            <ac:picMk id="71" creationId="{5607BFA9-BDA4-31DC-9826-2E420FFF070E}"/>
          </ac:picMkLst>
        </pc:picChg>
        <pc:picChg chg="add mod modCrop">
          <ac:chgData name="片岡由佳" userId="73fc84fe-dc44-438f-b306-38b8b2f0eb02" providerId="ADAL" clId="{7DC0E13D-2943-4736-BBE9-E82368E953E5}" dt="2026-04-09T02:06:02.321" v="2564" actId="1076"/>
          <ac:picMkLst>
            <pc:docMk/>
            <pc:sldMk cId="321162224" sldId="256"/>
            <ac:picMk id="73" creationId="{A9C83D82-A8A7-B31D-74A9-C894D3774368}"/>
          </ac:picMkLst>
        </pc:picChg>
        <pc:picChg chg="add mod">
          <ac:chgData name="片岡由佳" userId="73fc84fe-dc44-438f-b306-38b8b2f0eb02" providerId="ADAL" clId="{7DC0E13D-2943-4736-BBE9-E82368E953E5}" dt="2026-04-09T02:06:00.038" v="2563" actId="1076"/>
          <ac:picMkLst>
            <pc:docMk/>
            <pc:sldMk cId="321162224" sldId="256"/>
            <ac:picMk id="75" creationId="{EFF3B96F-5428-BCD5-ED80-2364FADA6F01}"/>
          </ac:picMkLst>
        </pc:picChg>
        <pc:cxnChg chg="add mod">
          <ac:chgData name="片岡由佳" userId="73fc84fe-dc44-438f-b306-38b8b2f0eb02" providerId="ADAL" clId="{7DC0E13D-2943-4736-BBE9-E82368E953E5}" dt="2026-04-08T01:59:24.237" v="126" actId="1076"/>
          <ac:cxnSpMkLst>
            <pc:docMk/>
            <pc:sldMk cId="321162224" sldId="256"/>
            <ac:cxnSpMk id="8" creationId="{DD368C03-AD59-3C3B-66F1-6002D9A7951F}"/>
          </ac:cxnSpMkLst>
        </pc:cxnChg>
        <pc:cxnChg chg="add mod">
          <ac:chgData name="片岡由佳" userId="73fc84fe-dc44-438f-b306-38b8b2f0eb02" providerId="ADAL" clId="{7DC0E13D-2943-4736-BBE9-E82368E953E5}" dt="2026-04-08T02:03:16.056" v="127" actId="14100"/>
          <ac:cxnSpMkLst>
            <pc:docMk/>
            <pc:sldMk cId="321162224" sldId="256"/>
            <ac:cxnSpMk id="10" creationId="{A29F9E57-B0FF-2CB6-A410-D4F7B84A9E24}"/>
          </ac:cxnSpMkLst>
        </pc:cxnChg>
        <pc:cxnChg chg="add mod">
          <ac:chgData name="片岡由佳" userId="73fc84fe-dc44-438f-b306-38b8b2f0eb02" providerId="ADAL" clId="{7DC0E13D-2943-4736-BBE9-E82368E953E5}" dt="2026-04-08T02:03:33.475" v="130" actId="1076"/>
          <ac:cxnSpMkLst>
            <pc:docMk/>
            <pc:sldMk cId="321162224" sldId="256"/>
            <ac:cxnSpMk id="12" creationId="{DF894491-7412-96BE-298F-49C0FE7CE46E}"/>
          </ac:cxnSpMkLst>
        </pc:cxnChg>
        <pc:cxnChg chg="add mod">
          <ac:chgData name="片岡由佳" userId="73fc84fe-dc44-438f-b306-38b8b2f0eb02" providerId="ADAL" clId="{7DC0E13D-2943-4736-BBE9-E82368E953E5}" dt="2026-04-08T02:04:22.933" v="133" actId="14100"/>
          <ac:cxnSpMkLst>
            <pc:docMk/>
            <pc:sldMk cId="321162224" sldId="256"/>
            <ac:cxnSpMk id="13" creationId="{BB77F583-0A44-15C7-3C6D-E728A4C8AE46}"/>
          </ac:cxnSpMkLst>
        </pc:cxnChg>
        <pc:cxnChg chg="add mod">
          <ac:chgData name="片岡由佳" userId="73fc84fe-dc44-438f-b306-38b8b2f0eb02" providerId="ADAL" clId="{7DC0E13D-2943-4736-BBE9-E82368E953E5}" dt="2026-04-08T02:04:34.176" v="135" actId="1076"/>
          <ac:cxnSpMkLst>
            <pc:docMk/>
            <pc:sldMk cId="321162224" sldId="256"/>
            <ac:cxnSpMk id="15" creationId="{9778F5A6-6F03-DEAD-EF27-0A92009E2B28}"/>
          </ac:cxnSpMkLst>
        </pc:cxnChg>
        <pc:cxnChg chg="add mod">
          <ac:chgData name="片岡由佳" userId="73fc84fe-dc44-438f-b306-38b8b2f0eb02" providerId="ADAL" clId="{7DC0E13D-2943-4736-BBE9-E82368E953E5}" dt="2026-04-08T02:04:48.029" v="138" actId="14100"/>
          <ac:cxnSpMkLst>
            <pc:docMk/>
            <pc:sldMk cId="321162224" sldId="256"/>
            <ac:cxnSpMk id="16" creationId="{E66656E4-8F6A-0F96-40EC-EC30635E17D0}"/>
          </ac:cxnSpMkLst>
        </pc:cxnChg>
        <pc:cxnChg chg="add mod">
          <ac:chgData name="片岡由佳" userId="73fc84fe-dc44-438f-b306-38b8b2f0eb02" providerId="ADAL" clId="{7DC0E13D-2943-4736-BBE9-E82368E953E5}" dt="2026-04-08T02:05:06.567" v="141" actId="14100"/>
          <ac:cxnSpMkLst>
            <pc:docMk/>
            <pc:sldMk cId="321162224" sldId="256"/>
            <ac:cxnSpMk id="18" creationId="{E5D55DF0-41E4-5703-3EBB-8C15373A9CCF}"/>
          </ac:cxnSpMkLst>
        </pc:cxnChg>
        <pc:cxnChg chg="add mod">
          <ac:chgData name="片岡由佳" userId="73fc84fe-dc44-438f-b306-38b8b2f0eb02" providerId="ADAL" clId="{7DC0E13D-2943-4736-BBE9-E82368E953E5}" dt="2026-04-08T02:05:39.827" v="144" actId="14100"/>
          <ac:cxnSpMkLst>
            <pc:docMk/>
            <pc:sldMk cId="321162224" sldId="256"/>
            <ac:cxnSpMk id="20" creationId="{81E59E6E-AC3F-86AF-2049-D0A43E357E8E}"/>
          </ac:cxnSpMkLst>
        </pc:cxnChg>
        <pc:cxnChg chg="add mod">
          <ac:chgData name="片岡由佳" userId="73fc84fe-dc44-438f-b306-38b8b2f0eb02" providerId="ADAL" clId="{7DC0E13D-2943-4736-BBE9-E82368E953E5}" dt="2026-04-09T04:11:57.923" v="2578" actId="693"/>
          <ac:cxnSpMkLst>
            <pc:docMk/>
            <pc:sldMk cId="321162224" sldId="256"/>
            <ac:cxnSpMk id="28" creationId="{2CD7477F-D923-6346-B389-53EC4CB27CD9}"/>
          </ac:cxnSpMkLst>
        </pc:cxnChg>
        <pc:cxnChg chg="mod">
          <ac:chgData name="片岡由佳" userId="73fc84fe-dc44-438f-b306-38b8b2f0eb02" providerId="ADAL" clId="{7DC0E13D-2943-4736-BBE9-E82368E953E5}" dt="2026-04-09T04:14:02.918" v="2596" actId="1076"/>
          <ac:cxnSpMkLst>
            <pc:docMk/>
            <pc:sldMk cId="321162224" sldId="256"/>
            <ac:cxnSpMk id="121" creationId="{62492F82-8C1C-D9DA-B2D0-23344A39F80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537C-AEB1-4E6A-ADB8-9AFD9266DC43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FC95-15AE-4EEB-BF60-D9279C636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2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FC95-15AE-4EEB-BF60-D9279C6367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09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00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4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10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6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19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35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17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23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03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25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5792-2F8E-48E4-A25B-23EF1DA78849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739A6A2-5D08-F23C-47BC-D619E8F18022}"/>
              </a:ext>
            </a:extLst>
          </p:cNvPr>
          <p:cNvGrpSpPr/>
          <p:nvPr/>
        </p:nvGrpSpPr>
        <p:grpSpPr>
          <a:xfrm>
            <a:off x="153000" y="438293"/>
            <a:ext cx="6660550" cy="3966207"/>
            <a:chOff x="153000" y="438293"/>
            <a:chExt cx="6660550" cy="3966207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D23AFE6-90E9-350C-623A-80895F467E80}"/>
                </a:ext>
              </a:extLst>
            </p:cNvPr>
            <p:cNvSpPr/>
            <p:nvPr/>
          </p:nvSpPr>
          <p:spPr>
            <a:xfrm>
              <a:off x="153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A0DBDBE-CACB-E75D-9262-9733896A8629}"/>
                </a:ext>
              </a:extLst>
            </p:cNvPr>
            <p:cNvSpPr/>
            <p:nvPr/>
          </p:nvSpPr>
          <p:spPr>
            <a:xfrm>
              <a:off x="3429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80162E1-A6A9-C12C-EA4F-0903F3C66F0F}"/>
                </a:ext>
              </a:extLst>
            </p:cNvPr>
            <p:cNvSpPr txBox="1"/>
            <p:nvPr/>
          </p:nvSpPr>
          <p:spPr>
            <a:xfrm>
              <a:off x="3429000" y="444500"/>
              <a:ext cx="3384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緊急連絡先カード</a:t>
              </a:r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（常に携帯し、見える場所に保管してください）</a:t>
              </a:r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8331602A-AFB9-A172-7E9F-D22B45A51B36}"/>
                </a:ext>
              </a:extLst>
            </p:cNvPr>
            <p:cNvSpPr/>
            <p:nvPr/>
          </p:nvSpPr>
          <p:spPr>
            <a:xfrm>
              <a:off x="3536950" y="706110"/>
              <a:ext cx="3060700" cy="1637040"/>
            </a:xfrm>
            <a:prstGeom prst="roundRect">
              <a:avLst>
                <a:gd name="adj" fmla="val 92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C60051D-15EF-4720-F7D7-8A8360A5EBE5}"/>
                </a:ext>
              </a:extLst>
            </p:cNvPr>
            <p:cNvSpPr txBox="1"/>
            <p:nvPr/>
          </p:nvSpPr>
          <p:spPr>
            <a:xfrm>
              <a:off x="3536950" y="706110"/>
              <a:ext cx="3060700" cy="1587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氏名：　　　　　　　　　　　　　　　　　　　（血液型：　　　型）　　　　　　　　　　　　        </a:t>
              </a:r>
            </a:p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所属・会社名：　　　　　　　　　　　　　　　　　　　　　　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会社報告先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責任者名：                         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代理者名：                       　 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 　　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医療機関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病院名：　　　　　　　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住所：　　　　　　　　　　　　　　　　　　　　　　　　　　　　　　　　　  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持病・服薬：</a:t>
              </a: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D368C03-AD59-3C3B-66F1-6002D9A7951F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908050"/>
              <a:ext cx="15621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29F9E57-B0FF-2CB6-A410-D4F7B84A9E24}"/>
                </a:ext>
              </a:extLst>
            </p:cNvPr>
            <p:cNvCxnSpPr>
              <a:cxnSpLocks/>
            </p:cNvCxnSpPr>
            <p:nvPr/>
          </p:nvCxnSpPr>
          <p:spPr>
            <a:xfrm>
              <a:off x="4364831" y="1065212"/>
              <a:ext cx="20955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B77F583-0A44-15C7-3C6D-E728A4C8AE46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5" y="1400969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778F5A6-6F03-DEAD-EF27-0A92009E2B28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4" y="1565275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66656E4-8F6A-0F96-40EC-EC30635E17D0}"/>
                </a:ext>
              </a:extLst>
            </p:cNvPr>
            <p:cNvCxnSpPr>
              <a:cxnSpLocks/>
            </p:cNvCxnSpPr>
            <p:nvPr/>
          </p:nvCxnSpPr>
          <p:spPr>
            <a:xfrm>
              <a:off x="4052887" y="1905794"/>
              <a:ext cx="126682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5D55DF0-41E4-5703-3EBB-8C15373A9CCF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2067719"/>
              <a:ext cx="2538412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1E59E6E-AC3F-86AF-2049-D0A43E357E8E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2239169"/>
              <a:ext cx="222170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C57F83A-AA4E-9CC1-50AB-861E266005B6}"/>
                </a:ext>
              </a:extLst>
            </p:cNvPr>
            <p:cNvSpPr/>
            <p:nvPr/>
          </p:nvSpPr>
          <p:spPr>
            <a:xfrm>
              <a:off x="153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1B01ECB-0B5B-317B-94F7-6DE81452190D}"/>
                </a:ext>
              </a:extLst>
            </p:cNvPr>
            <p:cNvSpPr/>
            <p:nvPr/>
          </p:nvSpPr>
          <p:spPr>
            <a:xfrm>
              <a:off x="3429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02224B3-4541-69EE-0B8D-D6749045B8E1}"/>
                </a:ext>
              </a:extLst>
            </p:cNvPr>
            <p:cNvSpPr txBox="1"/>
            <p:nvPr/>
          </p:nvSpPr>
          <p:spPr>
            <a:xfrm>
              <a:off x="826925" y="438293"/>
              <a:ext cx="2636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その不調、熱中症かも？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69FB8AC-141D-1356-C691-43F244D2FE58}"/>
                </a:ext>
              </a:extLst>
            </p:cNvPr>
            <p:cNvSpPr/>
            <p:nvPr/>
          </p:nvSpPr>
          <p:spPr>
            <a:xfrm>
              <a:off x="284366" y="723871"/>
              <a:ext cx="3060100" cy="54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B8C28D0F-CC5C-15FC-0501-096F457ED98D}"/>
                </a:ext>
              </a:extLst>
            </p:cNvPr>
            <p:cNvSpPr/>
            <p:nvPr/>
          </p:nvSpPr>
          <p:spPr>
            <a:xfrm>
              <a:off x="284366" y="1253873"/>
              <a:ext cx="3060100" cy="54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5E2B889D-951D-7C51-3AE7-ADF6090292A1}"/>
                </a:ext>
              </a:extLst>
            </p:cNvPr>
            <p:cNvSpPr/>
            <p:nvPr/>
          </p:nvSpPr>
          <p:spPr>
            <a:xfrm>
              <a:off x="281040" y="1793873"/>
              <a:ext cx="3060100" cy="540000"/>
            </a:xfrm>
            <a:prstGeom prst="roundRect">
              <a:avLst/>
            </a:prstGeom>
            <a:solidFill>
              <a:srgbClr val="F58B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82BCF48-796F-DB0F-6158-D10B90BB9F02}"/>
                </a:ext>
              </a:extLst>
            </p:cNvPr>
            <p:cNvSpPr txBox="1"/>
            <p:nvPr/>
          </p:nvSpPr>
          <p:spPr>
            <a:xfrm>
              <a:off x="260350" y="863066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Ⅰ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41A57CB-E497-0C18-583A-BB2543D4425B}"/>
                </a:ext>
              </a:extLst>
            </p:cNvPr>
            <p:cNvSpPr txBox="1"/>
            <p:nvPr/>
          </p:nvSpPr>
          <p:spPr>
            <a:xfrm>
              <a:off x="260350" y="1400112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Ⅱ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FA8F135-657A-AF4F-37C1-8199F3B466FD}"/>
                </a:ext>
              </a:extLst>
            </p:cNvPr>
            <p:cNvSpPr txBox="1"/>
            <p:nvPr/>
          </p:nvSpPr>
          <p:spPr>
            <a:xfrm>
              <a:off x="260350" y="1854418"/>
              <a:ext cx="6127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Ⅲ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Ⅳ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5E10321-BD75-69C0-6368-58F7E8915F87}"/>
                </a:ext>
              </a:extLst>
            </p:cNvPr>
            <p:cNvSpPr txBox="1"/>
            <p:nvPr/>
          </p:nvSpPr>
          <p:spPr>
            <a:xfrm>
              <a:off x="1171146" y="774418"/>
              <a:ext cx="2002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めまい、立ちくらみ、生あくび、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こむら返り、大量の発汗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A63D5C1-1DB6-5A28-9A7A-0FB9490893F2}"/>
                </a:ext>
              </a:extLst>
            </p:cNvPr>
            <p:cNvSpPr txBox="1"/>
            <p:nvPr/>
          </p:nvSpPr>
          <p:spPr>
            <a:xfrm>
              <a:off x="1177924" y="1320567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頭痛、吐き気、体がぐったりする、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力が入らない、判断力の低下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BA3A49D-A484-5861-F8D4-074AFDB6FF83}"/>
                </a:ext>
              </a:extLst>
            </p:cNvPr>
            <p:cNvSpPr txBox="1"/>
            <p:nvPr/>
          </p:nvSpPr>
          <p:spPr>
            <a:xfrm>
              <a:off x="1161255" y="1846290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意識がはっきりしない、けいれん、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体が熱い、まっすぐ歩けない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FE110EC0-52AC-D3CC-6980-AA7A8DD9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14" y="733869"/>
              <a:ext cx="345046" cy="463308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3C01853-E4BD-EDF2-BE36-96F4C385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90" y="1400364"/>
              <a:ext cx="494651" cy="290907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FED8D878-A7B1-1668-E8E2-6A6D420FA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58" y="1848394"/>
              <a:ext cx="529459" cy="461278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E527A63-3D43-2EE0-E90D-4E02E056E216}"/>
                </a:ext>
              </a:extLst>
            </p:cNvPr>
            <p:cNvSpPr txBox="1"/>
            <p:nvPr/>
          </p:nvSpPr>
          <p:spPr>
            <a:xfrm>
              <a:off x="894787" y="2428107"/>
              <a:ext cx="210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熱中症かなと思ったら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B94F2E0-2175-E9DE-B783-882140BA37E9}"/>
                </a:ext>
              </a:extLst>
            </p:cNvPr>
            <p:cNvSpPr txBox="1"/>
            <p:nvPr/>
          </p:nvSpPr>
          <p:spPr>
            <a:xfrm>
              <a:off x="4170786" y="2426692"/>
              <a:ext cx="2034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ためらわずに連絡を！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445CBD2-B500-11EF-E870-82A0604A4B66}"/>
                </a:ext>
              </a:extLst>
            </p:cNvPr>
            <p:cNvSpPr txBox="1"/>
            <p:nvPr/>
          </p:nvSpPr>
          <p:spPr>
            <a:xfrm>
              <a:off x="1311792" y="2733370"/>
              <a:ext cx="2027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作業を止めて、涼しいところに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すぐに避難！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EBD4E35-40EC-EDF4-7D5B-E9BBBA043177}"/>
                </a:ext>
              </a:extLst>
            </p:cNvPr>
            <p:cNvSpPr txBox="1"/>
            <p:nvPr/>
          </p:nvSpPr>
          <p:spPr>
            <a:xfrm>
              <a:off x="1318931" y="3103397"/>
              <a:ext cx="20022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休憩所、日陰、エアコンの効いた車内へ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78C2520-37E0-2C48-E734-5A59E0EE60E8}"/>
                </a:ext>
              </a:extLst>
            </p:cNvPr>
            <p:cNvSpPr txBox="1"/>
            <p:nvPr/>
          </p:nvSpPr>
          <p:spPr>
            <a:xfrm>
              <a:off x="1283010" y="3345656"/>
              <a:ext cx="1041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体を冷やす！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39D763C-7B93-765E-8268-870F81ABFDC8}"/>
                </a:ext>
              </a:extLst>
            </p:cNvPr>
            <p:cNvSpPr txBox="1"/>
            <p:nvPr/>
          </p:nvSpPr>
          <p:spPr>
            <a:xfrm>
              <a:off x="1277850" y="3530744"/>
              <a:ext cx="220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・衣服をゆるめ、首やわきの下、足の付け根を冷やす</a:t>
              </a:r>
              <a:endPara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・水をかける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2A29462-C62A-5361-EFD1-F0B546065523}"/>
                </a:ext>
              </a:extLst>
            </p:cNvPr>
            <p:cNvSpPr txBox="1"/>
            <p:nvPr/>
          </p:nvSpPr>
          <p:spPr>
            <a:xfrm>
              <a:off x="1262601" y="3910915"/>
              <a:ext cx="1497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水分と塩分をとる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18A3818-4B11-7194-BB40-863E301DEBD9}"/>
                </a:ext>
              </a:extLst>
            </p:cNvPr>
            <p:cNvSpPr txBox="1"/>
            <p:nvPr/>
          </p:nvSpPr>
          <p:spPr>
            <a:xfrm>
              <a:off x="1275503" y="4110425"/>
              <a:ext cx="17388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自力で飲めない時は無理に飲ませない</a:t>
              </a:r>
            </a:p>
          </p:txBody>
        </p:sp>
        <p:sp>
          <p:nvSpPr>
            <p:cNvPr id="48" name="吹き出し: 円形 47">
              <a:extLst>
                <a:ext uri="{FF2B5EF4-FFF2-40B4-BE49-F238E27FC236}">
                  <a16:creationId xmlns:a16="http://schemas.microsoft.com/office/drawing/2014/main" id="{4463D355-F5E4-4169-C4C3-EAA346E74199}"/>
                </a:ext>
              </a:extLst>
            </p:cNvPr>
            <p:cNvSpPr/>
            <p:nvPr/>
          </p:nvSpPr>
          <p:spPr>
            <a:xfrm>
              <a:off x="3496866" y="2760525"/>
              <a:ext cx="1030962" cy="625310"/>
            </a:xfrm>
            <a:prstGeom prst="wedgeEllipseCallout">
              <a:avLst>
                <a:gd name="adj1" fmla="val 65400"/>
                <a:gd name="adj2" fmla="val 1863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吹き出し: 円形 48">
              <a:extLst>
                <a:ext uri="{FF2B5EF4-FFF2-40B4-BE49-F238E27FC236}">
                  <a16:creationId xmlns:a16="http://schemas.microsoft.com/office/drawing/2014/main" id="{1FB57A17-9931-F365-994A-CB8C0826914B}"/>
                </a:ext>
              </a:extLst>
            </p:cNvPr>
            <p:cNvSpPr/>
            <p:nvPr/>
          </p:nvSpPr>
          <p:spPr>
            <a:xfrm>
              <a:off x="5615901" y="2731568"/>
              <a:ext cx="1030962" cy="614088"/>
            </a:xfrm>
            <a:prstGeom prst="wedgeEllipseCallout">
              <a:avLst>
                <a:gd name="adj1" fmla="val -52926"/>
                <a:gd name="adj2" fmla="val 3833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吹き出し: 円形 49">
              <a:extLst>
                <a:ext uri="{FF2B5EF4-FFF2-40B4-BE49-F238E27FC236}">
                  <a16:creationId xmlns:a16="http://schemas.microsoft.com/office/drawing/2014/main" id="{B2F03105-0BE8-DB0E-9941-14E8F0FDEED4}"/>
                </a:ext>
              </a:extLst>
            </p:cNvPr>
            <p:cNvSpPr/>
            <p:nvPr/>
          </p:nvSpPr>
          <p:spPr>
            <a:xfrm>
              <a:off x="5669351" y="3464384"/>
              <a:ext cx="1002431" cy="614088"/>
            </a:xfrm>
            <a:prstGeom prst="wedgeEllipseCallout">
              <a:avLst>
                <a:gd name="adj1" fmla="val -60552"/>
                <a:gd name="adj2" fmla="val -389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07B847A8-6213-E83B-0072-139C20EB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" t="11066" r="47850" b="16114"/>
            <a:stretch>
              <a:fillRect/>
            </a:stretch>
          </p:blipFill>
          <p:spPr>
            <a:xfrm>
              <a:off x="4732137" y="2782296"/>
              <a:ext cx="684267" cy="877354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BB787E2-B398-1A22-989A-926E9962E311}"/>
                </a:ext>
              </a:extLst>
            </p:cNvPr>
            <p:cNvSpPr txBox="1"/>
            <p:nvPr/>
          </p:nvSpPr>
          <p:spPr>
            <a:xfrm>
              <a:off x="3544516" y="2881669"/>
              <a:ext cx="957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重度の場合は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１１０番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5B01D7A-2F12-8191-C1A4-C58C97AF29E4}"/>
                </a:ext>
              </a:extLst>
            </p:cNvPr>
            <p:cNvSpPr txBox="1"/>
            <p:nvPr/>
          </p:nvSpPr>
          <p:spPr>
            <a:xfrm>
              <a:off x="5615901" y="2849801"/>
              <a:ext cx="10882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判断に迷う場合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#7119</a:t>
              </a:r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306B7D5-B00F-156B-CD0C-76C8A85D5EAF}"/>
                </a:ext>
              </a:extLst>
            </p:cNvPr>
            <p:cNvSpPr txBox="1"/>
            <p:nvPr/>
          </p:nvSpPr>
          <p:spPr>
            <a:xfrm>
              <a:off x="5681518" y="3500611"/>
              <a:ext cx="957048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会社責任者へ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200"/>
                </a:spcBef>
              </a:pP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常に連絡できる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状態を維持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96083213-0572-391C-CF02-D42B5F1CA095}"/>
                </a:ext>
              </a:extLst>
            </p:cNvPr>
            <p:cNvSpPr/>
            <p:nvPr/>
          </p:nvSpPr>
          <p:spPr>
            <a:xfrm>
              <a:off x="3513534" y="3678347"/>
              <a:ext cx="2067341" cy="6675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AFE99C5-7B0E-797C-F146-1F97F9258D4E}"/>
                </a:ext>
              </a:extLst>
            </p:cNvPr>
            <p:cNvSpPr txBox="1"/>
            <p:nvPr/>
          </p:nvSpPr>
          <p:spPr>
            <a:xfrm>
              <a:off x="3592765" y="3650532"/>
              <a:ext cx="2019349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ja-JP" altLang="en-US" sz="9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伝えること</a:t>
              </a:r>
              <a:endParaRPr lang="en-US" altLang="ja-JP" sz="9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①場所（住所や目印、荷主名）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②症状（いつから、どんな状態か）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③今の状況（社内で休憩中等）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3862C8F-FCF7-1EAA-7A1A-D36100261CA8}"/>
                </a:ext>
              </a:extLst>
            </p:cNvPr>
            <p:cNvSpPr/>
            <p:nvPr/>
          </p:nvSpPr>
          <p:spPr>
            <a:xfrm>
              <a:off x="3582129" y="4228189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B45C147C-2C7E-D6C6-E04B-97BEA9F4996B}"/>
                </a:ext>
              </a:extLst>
            </p:cNvPr>
            <p:cNvSpPr/>
            <p:nvPr/>
          </p:nvSpPr>
          <p:spPr>
            <a:xfrm>
              <a:off x="3582129" y="4076307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A0BA6FC-5000-BF33-BB0B-F24310BF05E1}"/>
                </a:ext>
              </a:extLst>
            </p:cNvPr>
            <p:cNvSpPr/>
            <p:nvPr/>
          </p:nvSpPr>
          <p:spPr>
            <a:xfrm>
              <a:off x="3582129" y="3922672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0FC3A93C-2023-FF9B-8000-876DAF44DB75}"/>
                </a:ext>
              </a:extLst>
            </p:cNvPr>
            <p:cNvSpPr/>
            <p:nvPr/>
          </p:nvSpPr>
          <p:spPr>
            <a:xfrm>
              <a:off x="230824" y="3974946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rgbClr val="F0B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7E9858BC-C677-F9C0-4BAB-B4B1F07E69C9}"/>
                </a:ext>
              </a:extLst>
            </p:cNvPr>
            <p:cNvSpPr/>
            <p:nvPr/>
          </p:nvSpPr>
          <p:spPr>
            <a:xfrm>
              <a:off x="228477" y="2781142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92A803F-6CA7-AC58-1CE3-B957B540742A}"/>
                </a:ext>
              </a:extLst>
            </p:cNvPr>
            <p:cNvSpPr txBox="1"/>
            <p:nvPr/>
          </p:nvSpPr>
          <p:spPr>
            <a:xfrm>
              <a:off x="196603" y="2747899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</a:p>
          </p:txBody>
        </p:sp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224F0DC4-A692-5F5B-C1E9-58EF1C62EECC}"/>
                </a:ext>
              </a:extLst>
            </p:cNvPr>
            <p:cNvSpPr/>
            <p:nvPr/>
          </p:nvSpPr>
          <p:spPr>
            <a:xfrm>
              <a:off x="237296" y="3408741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56E00B9-9B76-AA59-A2C4-BC80C080934F}"/>
                </a:ext>
              </a:extLst>
            </p:cNvPr>
            <p:cNvSpPr txBox="1"/>
            <p:nvPr/>
          </p:nvSpPr>
          <p:spPr>
            <a:xfrm>
              <a:off x="184518" y="3375498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FCEF03A6-421C-7278-4100-BABDC6EA3A9D}"/>
                </a:ext>
              </a:extLst>
            </p:cNvPr>
            <p:cNvSpPr txBox="1"/>
            <p:nvPr/>
          </p:nvSpPr>
          <p:spPr>
            <a:xfrm>
              <a:off x="186402" y="3941703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</a:p>
          </p:txBody>
        </p:sp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7F46B794-625E-95C9-E6FA-C5DBCF146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47" y="2726924"/>
              <a:ext cx="541645" cy="541645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A9C83D82-A8A7-B31D-74A9-C894D377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r="19897" b="2701"/>
            <a:stretch>
              <a:fillRect/>
            </a:stretch>
          </p:blipFill>
          <p:spPr>
            <a:xfrm>
              <a:off x="830215" y="3327545"/>
              <a:ext cx="488716" cy="488670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EFF3B96F-5428-BCD5-ED80-2364FADA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89" y="3900761"/>
              <a:ext cx="305713" cy="396810"/>
            </a:xfrm>
            <a:prstGeom prst="rect">
              <a:avLst/>
            </a:prstGeom>
          </p:spPr>
        </p:pic>
      </p:grp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CD7477F-D923-6346-B389-53EC4CB27CD9}"/>
              </a:ext>
            </a:extLst>
          </p:cNvPr>
          <p:cNvCxnSpPr/>
          <p:nvPr/>
        </p:nvCxnSpPr>
        <p:spPr>
          <a:xfrm>
            <a:off x="3429000" y="438293"/>
            <a:ext cx="0" cy="39662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F4320D5-339E-6030-296A-E5F8E6368DD6}"/>
              </a:ext>
            </a:extLst>
          </p:cNvPr>
          <p:cNvGrpSpPr/>
          <p:nvPr/>
        </p:nvGrpSpPr>
        <p:grpSpPr>
          <a:xfrm>
            <a:off x="153000" y="4874581"/>
            <a:ext cx="6660550" cy="3966207"/>
            <a:chOff x="153000" y="438293"/>
            <a:chExt cx="6660550" cy="3966207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B1DC6202-A935-31D8-BA42-5FE2D7749398}"/>
                </a:ext>
              </a:extLst>
            </p:cNvPr>
            <p:cNvSpPr/>
            <p:nvPr/>
          </p:nvSpPr>
          <p:spPr>
            <a:xfrm>
              <a:off x="153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3678772-BCCA-9C8D-6248-EA99B648B759}"/>
                </a:ext>
              </a:extLst>
            </p:cNvPr>
            <p:cNvSpPr/>
            <p:nvPr/>
          </p:nvSpPr>
          <p:spPr>
            <a:xfrm>
              <a:off x="3429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4ECE037B-1C95-3BDD-0FFA-D6E30873AEC5}"/>
                </a:ext>
              </a:extLst>
            </p:cNvPr>
            <p:cNvSpPr txBox="1"/>
            <p:nvPr/>
          </p:nvSpPr>
          <p:spPr>
            <a:xfrm>
              <a:off x="3429000" y="444500"/>
              <a:ext cx="3384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緊急連絡先カード</a:t>
              </a:r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（常に携帯し、見える場所に保管してください）</a:t>
              </a:r>
            </a:p>
          </p:txBody>
        </p:sp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7CA88498-8C55-69F8-66AB-E4D96CC1C512}"/>
                </a:ext>
              </a:extLst>
            </p:cNvPr>
            <p:cNvSpPr/>
            <p:nvPr/>
          </p:nvSpPr>
          <p:spPr>
            <a:xfrm>
              <a:off x="3536950" y="706110"/>
              <a:ext cx="3060700" cy="1637040"/>
            </a:xfrm>
            <a:prstGeom prst="roundRect">
              <a:avLst>
                <a:gd name="adj" fmla="val 92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70E6A45F-AA4B-94B6-43EC-46E488F45F4C}"/>
                </a:ext>
              </a:extLst>
            </p:cNvPr>
            <p:cNvSpPr txBox="1"/>
            <p:nvPr/>
          </p:nvSpPr>
          <p:spPr>
            <a:xfrm>
              <a:off x="3536950" y="706110"/>
              <a:ext cx="3060700" cy="1587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氏名：　　　　　　　　　　　　　　　　　　　（血液型：　　　型）　　　　　　　　　　　　        </a:t>
              </a:r>
            </a:p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所属・会社名：　　　　　　　　　　　　　　　　　　　　　　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会社報告先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責任者名：                         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代理者名：                       　 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 　　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医療機関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病院名：　　　　　　　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住所：　　　　　　　　　　　　　　　　　　　　　　　　　　　　　　　　　  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持病・服薬：</a:t>
              </a:r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659D9792-B3B2-B08F-B863-B81EBA2E2165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908050"/>
              <a:ext cx="15621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CF204346-77FD-AD2A-6B29-375EE6894498}"/>
                </a:ext>
              </a:extLst>
            </p:cNvPr>
            <p:cNvCxnSpPr>
              <a:cxnSpLocks/>
            </p:cNvCxnSpPr>
            <p:nvPr/>
          </p:nvCxnSpPr>
          <p:spPr>
            <a:xfrm>
              <a:off x="4364831" y="1065212"/>
              <a:ext cx="20955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7DB1557A-D58B-715C-BC3D-34A8AC866C13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5" y="1400969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B2FE6FF-FE77-28F5-2174-E3959A160393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4" y="1565275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B62566E-58AA-E5E8-7E78-31F59331EC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2887" y="1905794"/>
              <a:ext cx="126682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4D3343AA-15DE-BB99-44EA-34A7BA16B5D6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2067719"/>
              <a:ext cx="2538412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122BB478-2A27-7DA5-7D75-FD467343A251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2239169"/>
              <a:ext cx="222170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3B8CEE6E-BEE3-1BC0-CF12-6A4CA8E59225}"/>
                </a:ext>
              </a:extLst>
            </p:cNvPr>
            <p:cNvSpPr/>
            <p:nvPr/>
          </p:nvSpPr>
          <p:spPr>
            <a:xfrm>
              <a:off x="153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0C8AA933-256B-3FDE-BAF2-088B0757C683}"/>
                </a:ext>
              </a:extLst>
            </p:cNvPr>
            <p:cNvSpPr/>
            <p:nvPr/>
          </p:nvSpPr>
          <p:spPr>
            <a:xfrm>
              <a:off x="3429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B73F3D12-D3EC-D7B1-66DF-6C2B371634E3}"/>
                </a:ext>
              </a:extLst>
            </p:cNvPr>
            <p:cNvSpPr txBox="1"/>
            <p:nvPr/>
          </p:nvSpPr>
          <p:spPr>
            <a:xfrm>
              <a:off x="826925" y="438293"/>
              <a:ext cx="2636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その不調、熱中症かも？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0" name="四角形: 角を丸くする 79">
              <a:extLst>
                <a:ext uri="{FF2B5EF4-FFF2-40B4-BE49-F238E27FC236}">
                  <a16:creationId xmlns:a16="http://schemas.microsoft.com/office/drawing/2014/main" id="{DDC14721-0989-F446-F3BE-75B448051D86}"/>
                </a:ext>
              </a:extLst>
            </p:cNvPr>
            <p:cNvSpPr/>
            <p:nvPr/>
          </p:nvSpPr>
          <p:spPr>
            <a:xfrm>
              <a:off x="284366" y="723871"/>
              <a:ext cx="3060100" cy="54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四角形: 角を丸くする 80">
              <a:extLst>
                <a:ext uri="{FF2B5EF4-FFF2-40B4-BE49-F238E27FC236}">
                  <a16:creationId xmlns:a16="http://schemas.microsoft.com/office/drawing/2014/main" id="{46FC1362-A94F-7552-F755-94190F8FD0C6}"/>
                </a:ext>
              </a:extLst>
            </p:cNvPr>
            <p:cNvSpPr/>
            <p:nvPr/>
          </p:nvSpPr>
          <p:spPr>
            <a:xfrm>
              <a:off x="284366" y="1253873"/>
              <a:ext cx="3060100" cy="54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37B427A5-97EB-D440-DF63-FB9B8356AD14}"/>
                </a:ext>
              </a:extLst>
            </p:cNvPr>
            <p:cNvSpPr/>
            <p:nvPr/>
          </p:nvSpPr>
          <p:spPr>
            <a:xfrm>
              <a:off x="281040" y="1793873"/>
              <a:ext cx="3060100" cy="540000"/>
            </a:xfrm>
            <a:prstGeom prst="roundRect">
              <a:avLst/>
            </a:prstGeom>
            <a:solidFill>
              <a:srgbClr val="F58B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943E479-42D9-71E8-C7B9-7DAD37BBD8D1}"/>
                </a:ext>
              </a:extLst>
            </p:cNvPr>
            <p:cNvSpPr txBox="1"/>
            <p:nvPr/>
          </p:nvSpPr>
          <p:spPr>
            <a:xfrm>
              <a:off x="260350" y="863066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Ⅰ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06F0784C-5CD4-225C-3B88-BAA2FB2D3D96}"/>
                </a:ext>
              </a:extLst>
            </p:cNvPr>
            <p:cNvSpPr txBox="1"/>
            <p:nvPr/>
          </p:nvSpPr>
          <p:spPr>
            <a:xfrm>
              <a:off x="260350" y="1400112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Ⅱ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9FC6DA41-5EF8-1AF2-C3CC-F834B3E48357}"/>
                </a:ext>
              </a:extLst>
            </p:cNvPr>
            <p:cNvSpPr txBox="1"/>
            <p:nvPr/>
          </p:nvSpPr>
          <p:spPr>
            <a:xfrm>
              <a:off x="260350" y="1854418"/>
              <a:ext cx="6127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Ⅲ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Ⅳ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F33E7DE8-8DD7-9F71-C072-4D330CBE21E1}"/>
                </a:ext>
              </a:extLst>
            </p:cNvPr>
            <p:cNvSpPr txBox="1"/>
            <p:nvPr/>
          </p:nvSpPr>
          <p:spPr>
            <a:xfrm>
              <a:off x="1171146" y="774418"/>
              <a:ext cx="2002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めまい、立ちくらみ、生あくび、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こむら返り、大量の発汗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794B5B13-2C8A-E21A-16BB-8638CE4366A6}"/>
                </a:ext>
              </a:extLst>
            </p:cNvPr>
            <p:cNvSpPr txBox="1"/>
            <p:nvPr/>
          </p:nvSpPr>
          <p:spPr>
            <a:xfrm>
              <a:off x="1177924" y="1320567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頭痛、吐き気、体がぐったりする、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力が入らない、判断力の低下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A96F704D-CD6E-9F61-92F3-D591A3EA4545}"/>
                </a:ext>
              </a:extLst>
            </p:cNvPr>
            <p:cNvSpPr txBox="1"/>
            <p:nvPr/>
          </p:nvSpPr>
          <p:spPr>
            <a:xfrm>
              <a:off x="1161255" y="1846290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意識がはっきりしない、けいれん、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体が熱い、まっすぐ歩けない</a:t>
              </a:r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88CC819C-F05B-EF3D-BD1B-35B27BF4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14" y="733869"/>
              <a:ext cx="345046" cy="463308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27D5A180-E522-E3F7-03A9-F90C690CC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90" y="1400364"/>
              <a:ext cx="494651" cy="290907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407D474A-C9C3-F704-0B7D-B744F0ED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58" y="1848394"/>
              <a:ext cx="529459" cy="461278"/>
            </a:xfrm>
            <a:prstGeom prst="rect">
              <a:avLst/>
            </a:prstGeom>
          </p:spPr>
        </p:pic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3AE7A2AC-F557-8C61-5C8E-3392F1E06049}"/>
                </a:ext>
              </a:extLst>
            </p:cNvPr>
            <p:cNvSpPr txBox="1"/>
            <p:nvPr/>
          </p:nvSpPr>
          <p:spPr>
            <a:xfrm>
              <a:off x="894787" y="2428107"/>
              <a:ext cx="210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熱中症かなと思ったら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E56CE925-2253-2047-C013-2F2AFF217355}"/>
                </a:ext>
              </a:extLst>
            </p:cNvPr>
            <p:cNvSpPr txBox="1"/>
            <p:nvPr/>
          </p:nvSpPr>
          <p:spPr>
            <a:xfrm>
              <a:off x="4170786" y="2426692"/>
              <a:ext cx="2034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ためらわずに連絡を！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C8332C8-36B2-4792-4F5E-9EF5A8880B22}"/>
                </a:ext>
              </a:extLst>
            </p:cNvPr>
            <p:cNvSpPr txBox="1"/>
            <p:nvPr/>
          </p:nvSpPr>
          <p:spPr>
            <a:xfrm>
              <a:off x="1311792" y="2733370"/>
              <a:ext cx="2027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作業を止めて、涼しいところに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すぐに避難！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AD14CCCC-3D3C-9D56-76B3-1ABE6A7CA38F}"/>
                </a:ext>
              </a:extLst>
            </p:cNvPr>
            <p:cNvSpPr txBox="1"/>
            <p:nvPr/>
          </p:nvSpPr>
          <p:spPr>
            <a:xfrm>
              <a:off x="1318931" y="3103397"/>
              <a:ext cx="20022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休憩所、日陰、エアコンの効いた車内へ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46B7D4C5-2214-749D-A0E4-358422DFB8F9}"/>
                </a:ext>
              </a:extLst>
            </p:cNvPr>
            <p:cNvSpPr txBox="1"/>
            <p:nvPr/>
          </p:nvSpPr>
          <p:spPr>
            <a:xfrm>
              <a:off x="1283010" y="3345656"/>
              <a:ext cx="1041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体を冷やす！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DB1142D0-EA16-91F8-8BC1-AE449824B36D}"/>
                </a:ext>
              </a:extLst>
            </p:cNvPr>
            <p:cNvSpPr txBox="1"/>
            <p:nvPr/>
          </p:nvSpPr>
          <p:spPr>
            <a:xfrm>
              <a:off x="1277850" y="3530744"/>
              <a:ext cx="220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・衣服をゆるめ、首やわきの下、足の付け根を冷やす</a:t>
              </a:r>
              <a:endPara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・水をかける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1F895965-ABF0-ADE0-FBD0-F3C860F9E59B}"/>
                </a:ext>
              </a:extLst>
            </p:cNvPr>
            <p:cNvSpPr txBox="1"/>
            <p:nvPr/>
          </p:nvSpPr>
          <p:spPr>
            <a:xfrm>
              <a:off x="1262601" y="3910915"/>
              <a:ext cx="1497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水分と塩分をとる</a:t>
              </a: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FCE38D7A-6EDE-2883-7E07-BF2CC49904D6}"/>
                </a:ext>
              </a:extLst>
            </p:cNvPr>
            <p:cNvSpPr txBox="1"/>
            <p:nvPr/>
          </p:nvSpPr>
          <p:spPr>
            <a:xfrm>
              <a:off x="1275503" y="4110425"/>
              <a:ext cx="17388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自力で飲めない時は無理に飲ませない</a:t>
              </a:r>
            </a:p>
          </p:txBody>
        </p:sp>
        <p:sp>
          <p:nvSpPr>
            <p:cNvPr id="100" name="吹き出し: 円形 99">
              <a:extLst>
                <a:ext uri="{FF2B5EF4-FFF2-40B4-BE49-F238E27FC236}">
                  <a16:creationId xmlns:a16="http://schemas.microsoft.com/office/drawing/2014/main" id="{68468DBE-843C-944B-64BD-7D499CCDEF46}"/>
                </a:ext>
              </a:extLst>
            </p:cNvPr>
            <p:cNvSpPr/>
            <p:nvPr/>
          </p:nvSpPr>
          <p:spPr>
            <a:xfrm>
              <a:off x="3496866" y="2760525"/>
              <a:ext cx="1030962" cy="625310"/>
            </a:xfrm>
            <a:prstGeom prst="wedgeEllipseCallout">
              <a:avLst>
                <a:gd name="adj1" fmla="val 65400"/>
                <a:gd name="adj2" fmla="val 1863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吹き出し: 円形 100">
              <a:extLst>
                <a:ext uri="{FF2B5EF4-FFF2-40B4-BE49-F238E27FC236}">
                  <a16:creationId xmlns:a16="http://schemas.microsoft.com/office/drawing/2014/main" id="{3A6ADB6B-94A6-BB80-6372-A02E19E0F329}"/>
                </a:ext>
              </a:extLst>
            </p:cNvPr>
            <p:cNvSpPr/>
            <p:nvPr/>
          </p:nvSpPr>
          <p:spPr>
            <a:xfrm>
              <a:off x="5615901" y="2731568"/>
              <a:ext cx="1030962" cy="614088"/>
            </a:xfrm>
            <a:prstGeom prst="wedgeEllipseCallout">
              <a:avLst>
                <a:gd name="adj1" fmla="val -52926"/>
                <a:gd name="adj2" fmla="val 3833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吹き出し: 円形 101">
              <a:extLst>
                <a:ext uri="{FF2B5EF4-FFF2-40B4-BE49-F238E27FC236}">
                  <a16:creationId xmlns:a16="http://schemas.microsoft.com/office/drawing/2014/main" id="{8C142E77-2E09-9ADC-365F-38A93D0C1351}"/>
                </a:ext>
              </a:extLst>
            </p:cNvPr>
            <p:cNvSpPr/>
            <p:nvPr/>
          </p:nvSpPr>
          <p:spPr>
            <a:xfrm>
              <a:off x="5669351" y="3464384"/>
              <a:ext cx="1002431" cy="614088"/>
            </a:xfrm>
            <a:prstGeom prst="wedgeEllipseCallout">
              <a:avLst>
                <a:gd name="adj1" fmla="val -60552"/>
                <a:gd name="adj2" fmla="val -389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B8F14D07-42BA-8778-6129-88E8FFE4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" t="11066" r="47850" b="16114"/>
            <a:stretch>
              <a:fillRect/>
            </a:stretch>
          </p:blipFill>
          <p:spPr>
            <a:xfrm>
              <a:off x="4732137" y="2782296"/>
              <a:ext cx="684267" cy="877354"/>
            </a:xfrm>
            <a:prstGeom prst="rect">
              <a:avLst/>
            </a:prstGeom>
          </p:spPr>
        </p:pic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EF1E4FBE-4E00-6FDB-9899-3E3EE2B39D2F}"/>
                </a:ext>
              </a:extLst>
            </p:cNvPr>
            <p:cNvSpPr txBox="1"/>
            <p:nvPr/>
          </p:nvSpPr>
          <p:spPr>
            <a:xfrm>
              <a:off x="3544516" y="2881669"/>
              <a:ext cx="957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重度の場合は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１１０番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AEC39F09-FD64-CEC4-08DD-79A10230D8A2}"/>
                </a:ext>
              </a:extLst>
            </p:cNvPr>
            <p:cNvSpPr txBox="1"/>
            <p:nvPr/>
          </p:nvSpPr>
          <p:spPr>
            <a:xfrm>
              <a:off x="5615901" y="2849801"/>
              <a:ext cx="10882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判断に迷う場合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#7119</a:t>
              </a:r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1695C138-12B0-590B-790B-1F1EF79A4304}"/>
                </a:ext>
              </a:extLst>
            </p:cNvPr>
            <p:cNvSpPr txBox="1"/>
            <p:nvPr/>
          </p:nvSpPr>
          <p:spPr>
            <a:xfrm>
              <a:off x="5681518" y="3500611"/>
              <a:ext cx="957048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会社責任者へ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200"/>
                </a:spcBef>
              </a:pP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常に連絡できる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状態を維持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7" name="四角形: 角を丸くする 106">
              <a:extLst>
                <a:ext uri="{FF2B5EF4-FFF2-40B4-BE49-F238E27FC236}">
                  <a16:creationId xmlns:a16="http://schemas.microsoft.com/office/drawing/2014/main" id="{12BC31D3-F887-755F-8449-587AF943A968}"/>
                </a:ext>
              </a:extLst>
            </p:cNvPr>
            <p:cNvSpPr/>
            <p:nvPr/>
          </p:nvSpPr>
          <p:spPr>
            <a:xfrm>
              <a:off x="3513534" y="3678347"/>
              <a:ext cx="2067341" cy="6675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3B9E1D36-58FB-7EBC-73EB-882891A46E45}"/>
                </a:ext>
              </a:extLst>
            </p:cNvPr>
            <p:cNvSpPr txBox="1"/>
            <p:nvPr/>
          </p:nvSpPr>
          <p:spPr>
            <a:xfrm>
              <a:off x="3592765" y="3650532"/>
              <a:ext cx="2019349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ja-JP" altLang="en-US" sz="9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伝えること</a:t>
              </a:r>
              <a:endParaRPr lang="en-US" altLang="ja-JP" sz="9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①場所（住所や目印、荷主名）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②症状（いつから、どんな状態か）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③今の状況（社内で休憩中等）</a:t>
              </a: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94955F7E-6494-A09B-EFD7-72AB66231627}"/>
                </a:ext>
              </a:extLst>
            </p:cNvPr>
            <p:cNvSpPr/>
            <p:nvPr/>
          </p:nvSpPr>
          <p:spPr>
            <a:xfrm>
              <a:off x="3582129" y="4228189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8D94E46F-F8E3-1224-25A4-130597F1257C}"/>
                </a:ext>
              </a:extLst>
            </p:cNvPr>
            <p:cNvSpPr/>
            <p:nvPr/>
          </p:nvSpPr>
          <p:spPr>
            <a:xfrm>
              <a:off x="3582129" y="4076307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4CE07276-A157-E467-79E7-35A495B2A3EE}"/>
                </a:ext>
              </a:extLst>
            </p:cNvPr>
            <p:cNvSpPr/>
            <p:nvPr/>
          </p:nvSpPr>
          <p:spPr>
            <a:xfrm>
              <a:off x="3582129" y="3922672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C1B77646-59FA-6D87-9A28-AC0516BBCB8B}"/>
                </a:ext>
              </a:extLst>
            </p:cNvPr>
            <p:cNvSpPr/>
            <p:nvPr/>
          </p:nvSpPr>
          <p:spPr>
            <a:xfrm>
              <a:off x="230824" y="3974946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rgbClr val="F0B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7B2B9068-1701-527B-2545-060D09161FA2}"/>
                </a:ext>
              </a:extLst>
            </p:cNvPr>
            <p:cNvSpPr/>
            <p:nvPr/>
          </p:nvSpPr>
          <p:spPr>
            <a:xfrm>
              <a:off x="228477" y="2781142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CAE48345-55D3-5FFF-8770-6972E515EE75}"/>
                </a:ext>
              </a:extLst>
            </p:cNvPr>
            <p:cNvSpPr txBox="1"/>
            <p:nvPr/>
          </p:nvSpPr>
          <p:spPr>
            <a:xfrm>
              <a:off x="196603" y="2747899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</a:p>
          </p:txBody>
        </p:sp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B9F0C2DC-8508-92A3-D023-49885CA2F19A}"/>
                </a:ext>
              </a:extLst>
            </p:cNvPr>
            <p:cNvSpPr/>
            <p:nvPr/>
          </p:nvSpPr>
          <p:spPr>
            <a:xfrm>
              <a:off x="237296" y="3408741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45D2C2BB-08DF-7714-1126-0935CCC005B3}"/>
                </a:ext>
              </a:extLst>
            </p:cNvPr>
            <p:cNvSpPr txBox="1"/>
            <p:nvPr/>
          </p:nvSpPr>
          <p:spPr>
            <a:xfrm>
              <a:off x="184518" y="3375498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7B528729-3268-442F-114E-6532B463D7FF}"/>
                </a:ext>
              </a:extLst>
            </p:cNvPr>
            <p:cNvSpPr txBox="1"/>
            <p:nvPr/>
          </p:nvSpPr>
          <p:spPr>
            <a:xfrm>
              <a:off x="186402" y="3941703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</a:p>
          </p:txBody>
        </p:sp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D57938C4-D984-9420-6A70-B59B8F6D9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47" y="2726924"/>
              <a:ext cx="541645" cy="541645"/>
            </a:xfrm>
            <a:prstGeom prst="rect">
              <a:avLst/>
            </a:prstGeom>
          </p:spPr>
        </p:pic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E829565C-9273-686B-4712-6A68868A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r="19897" b="2701"/>
            <a:stretch>
              <a:fillRect/>
            </a:stretch>
          </p:blipFill>
          <p:spPr>
            <a:xfrm>
              <a:off x="830215" y="3327545"/>
              <a:ext cx="488716" cy="488670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95794D9E-2717-584C-ED0A-A8350407A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89" y="3900761"/>
              <a:ext cx="305713" cy="396810"/>
            </a:xfrm>
            <a:prstGeom prst="rect">
              <a:avLst/>
            </a:prstGeom>
          </p:spPr>
        </p:pic>
      </p:grp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62492F82-8C1C-D9DA-B2D0-23344A39F807}"/>
              </a:ext>
            </a:extLst>
          </p:cNvPr>
          <p:cNvCxnSpPr/>
          <p:nvPr/>
        </p:nvCxnSpPr>
        <p:spPr>
          <a:xfrm>
            <a:off x="3429000" y="4874581"/>
            <a:ext cx="0" cy="39662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414</TotalTime>
  <Words>489</Words>
  <Application>Microsoft Office PowerPoint</Application>
  <PresentationFormat>A4 210 x 297 mm</PresentationFormat>
  <Paragraphs>91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片岡由佳</dc:creator>
  <cp:lastModifiedBy>片岡由佳</cp:lastModifiedBy>
  <cp:revision>1</cp:revision>
  <dcterms:created xsi:type="dcterms:W3CDTF">2026-04-07T06:53:12Z</dcterms:created>
  <dcterms:modified xsi:type="dcterms:W3CDTF">2026-04-09T04:14:04Z</dcterms:modified>
</cp:coreProperties>
</file>